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62" r:id="rId3"/>
    <p:sldId id="263" r:id="rId4"/>
    <p:sldId id="265" r:id="rId5"/>
    <p:sldId id="272" r:id="rId6"/>
    <p:sldId id="270" r:id="rId7"/>
    <p:sldId id="267" r:id="rId8"/>
    <p:sldId id="303" r:id="rId9"/>
    <p:sldId id="266" r:id="rId10"/>
    <p:sldId id="288" r:id="rId11"/>
    <p:sldId id="287" r:id="rId12"/>
    <p:sldId id="285" r:id="rId13"/>
    <p:sldId id="284" r:id="rId14"/>
    <p:sldId id="283" r:id="rId15"/>
    <p:sldId id="282" r:id="rId16"/>
    <p:sldId id="281" r:id="rId17"/>
    <p:sldId id="280" r:id="rId18"/>
    <p:sldId id="279" r:id="rId19"/>
    <p:sldId id="278" r:id="rId20"/>
    <p:sldId id="277" r:id="rId21"/>
    <p:sldId id="274" r:id="rId22"/>
    <p:sldId id="273" r:id="rId23"/>
    <p:sldId id="300" r:id="rId24"/>
    <p:sldId id="298" r:id="rId25"/>
    <p:sldId id="275" r:id="rId26"/>
    <p:sldId id="299" r:id="rId27"/>
    <p:sldId id="295" r:id="rId28"/>
    <p:sldId id="294" r:id="rId29"/>
    <p:sldId id="293" r:id="rId30"/>
    <p:sldId id="292" r:id="rId31"/>
    <p:sldId id="290" r:id="rId32"/>
    <p:sldId id="264" r:id="rId33"/>
  </p:sldIdLst>
  <p:sldSz cx="9144000" cy="6858000" type="screen4x3"/>
  <p:notesSz cx="6858000" cy="91440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snapToObjects="1">
      <p:cViewPr varScale="1">
        <p:scale>
          <a:sx n="115" d="100"/>
          <a:sy n="115" d="100"/>
        </p:scale>
        <p:origin x="14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g"/><Relationship Id="rId4" Type="http://schemas.openxmlformats.org/officeDocument/2006/relationships/image" Target="../media/image7.jpg"/></Relationships>
</file>

<file path=ppt/diagrams/_rels/data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image" Target="../media/image28.jpg"/></Relationships>
</file>

<file path=ppt/diagrams/_rels/data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_rels/data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g"/><Relationship Id="rId4" Type="http://schemas.openxmlformats.org/officeDocument/2006/relationships/image" Target="../media/image7.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image" Target="../media/image28.jpg"/></Relationships>
</file>

<file path=ppt/diagrams/_rels/drawing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A413F-DA7E-4D18-BE69-E789108937A7}"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lv-LV"/>
        </a:p>
      </dgm:t>
    </dgm:pt>
    <dgm:pt modelId="{6BBBA6D8-0EE8-4DCB-99D4-5ADF66ED9E67}">
      <dgm:prSet custT="1"/>
      <dgm:spPr/>
      <dgm:t>
        <a:bodyPr/>
        <a:lstStyle/>
        <a:p>
          <a:pPr rtl="0"/>
          <a:r>
            <a:rPr lang="lv-LV" sz="2000" dirty="0">
              <a:solidFill>
                <a:schemeClr val="tx1"/>
              </a:solidFill>
              <a:latin typeface="Verdana" panose="020B0604030504040204" pitchFamily="34" charset="0"/>
              <a:ea typeface="Verdana" panose="020B0604030504040204" pitchFamily="34" charset="0"/>
            </a:rPr>
            <a:t>Budžets ir </a:t>
          </a:r>
          <a:r>
            <a:rPr lang="lv-LV" sz="2000" b="1" dirty="0">
              <a:solidFill>
                <a:srgbClr val="C1218C"/>
              </a:solidFill>
              <a:latin typeface="Verdana" panose="020B0604030504040204" pitchFamily="34" charset="0"/>
              <a:ea typeface="Verdana" panose="020B0604030504040204" pitchFamily="34" charset="0"/>
            </a:rPr>
            <a:t>līdzeklis valsts politikas realizācijai ar finansiālām metodēm</a:t>
          </a:r>
          <a:r>
            <a:rPr lang="lv-LV" sz="2000" dirty="0">
              <a:solidFill>
                <a:schemeClr val="tx1"/>
              </a:solidFill>
              <a:latin typeface="Verdana" panose="020B0604030504040204" pitchFamily="34" charset="0"/>
              <a:ea typeface="Verdana" panose="020B0604030504040204" pitchFamily="34" charset="0"/>
            </a:rPr>
            <a:t>. </a:t>
          </a:r>
          <a:endParaRPr lang="en-US" sz="2000" u="sng" noProof="0"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dgm:t>
    </dgm:pt>
    <dgm:pt modelId="{1E0D0CA1-A7F0-4962-A91E-8FF97CB86079}" type="parTrans" cxnId="{7CB1F11E-E80A-445E-A757-10FCB6F5A5CA}">
      <dgm:prSet/>
      <dgm:spPr/>
      <dgm:t>
        <a:bodyPr/>
        <a:lstStyle/>
        <a:p>
          <a:endParaRPr lang="en-US" noProof="0" dirty="0">
            <a:latin typeface="Verdana" panose="020B0604030504040204" pitchFamily="34" charset="0"/>
            <a:ea typeface="Verdana" panose="020B0604030504040204" pitchFamily="34" charset="0"/>
          </a:endParaRPr>
        </a:p>
      </dgm:t>
    </dgm:pt>
    <dgm:pt modelId="{57A6EBA9-B7CC-4B38-A9E0-7E8F69260DFD}" type="sibTrans" cxnId="{7CB1F11E-E80A-445E-A757-10FCB6F5A5CA}">
      <dgm:prSet/>
      <dgm:spPr/>
      <dgm:t>
        <a:bodyPr/>
        <a:lstStyle/>
        <a:p>
          <a:endParaRPr lang="en-US" noProof="0" dirty="0">
            <a:latin typeface="Verdana" panose="020B0604030504040204" pitchFamily="34" charset="0"/>
            <a:ea typeface="Verdana" panose="020B0604030504040204" pitchFamily="34" charset="0"/>
          </a:endParaRPr>
        </a:p>
      </dgm:t>
    </dgm:pt>
    <dgm:pt modelId="{A140F206-83F1-4F7C-AF41-F660E029D712}">
      <dgm:prSet custT="1"/>
      <dgm:spPr/>
      <dgm:t>
        <a:bodyPr/>
        <a:lstStyle/>
        <a:p>
          <a:pPr rtl="0"/>
          <a:r>
            <a:rPr lang="lv-LV" sz="1800" dirty="0">
              <a:solidFill>
                <a:schemeClr val="tx1"/>
              </a:solidFill>
              <a:latin typeface="Verdana" panose="020B0604030504040204" pitchFamily="34" charset="0"/>
              <a:ea typeface="Verdana" panose="020B0604030504040204" pitchFamily="34" charset="0"/>
            </a:rPr>
            <a:t>Budžets ir valdības finansiālās darbības un vadības </a:t>
          </a:r>
          <a:r>
            <a:rPr lang="lv-LV" sz="2000" b="1" dirty="0">
              <a:solidFill>
                <a:srgbClr val="C1218C"/>
              </a:solidFill>
              <a:latin typeface="Verdana" panose="020B0604030504040204" pitchFamily="34" charset="0"/>
              <a:ea typeface="Verdana" panose="020B0604030504040204" pitchFamily="34" charset="0"/>
            </a:rPr>
            <a:t>pamatā</a:t>
          </a:r>
          <a:endParaRPr lang="en-US" sz="2000" b="1" noProof="0" dirty="0">
            <a:solidFill>
              <a:srgbClr val="C1218C"/>
            </a:solidFill>
            <a:latin typeface="Verdana" panose="020B0604030504040204" pitchFamily="34" charset="0"/>
            <a:ea typeface="Verdana" panose="020B0604030504040204" pitchFamily="34" charset="0"/>
          </a:endParaRPr>
        </a:p>
      </dgm:t>
    </dgm:pt>
    <dgm:pt modelId="{DB4BD963-928C-4473-B1EA-79AEBA8434A7}" type="parTrans" cxnId="{E77C7F6E-1835-4A3F-9747-27C2BC3CD70F}">
      <dgm:prSet/>
      <dgm:spPr/>
      <dgm:t>
        <a:bodyPr/>
        <a:lstStyle/>
        <a:p>
          <a:endParaRPr lang="en-US" noProof="0" dirty="0">
            <a:latin typeface="Verdana" panose="020B0604030504040204" pitchFamily="34" charset="0"/>
            <a:ea typeface="Verdana" panose="020B0604030504040204" pitchFamily="34" charset="0"/>
          </a:endParaRPr>
        </a:p>
      </dgm:t>
    </dgm:pt>
    <dgm:pt modelId="{EC75FA4A-03EB-4735-A38E-8AE0761E65D4}" type="sibTrans" cxnId="{E77C7F6E-1835-4A3F-9747-27C2BC3CD70F}">
      <dgm:prSet/>
      <dgm:spPr/>
      <dgm:t>
        <a:bodyPr/>
        <a:lstStyle/>
        <a:p>
          <a:endParaRPr lang="en-US" noProof="0" dirty="0">
            <a:latin typeface="Verdana" panose="020B0604030504040204" pitchFamily="34" charset="0"/>
            <a:ea typeface="Verdana" panose="020B0604030504040204" pitchFamily="34" charset="0"/>
          </a:endParaRPr>
        </a:p>
      </dgm:t>
    </dgm:pt>
    <dgm:pt modelId="{F8DA2340-7381-4876-AA12-A7271AEB5620}">
      <dgm:prSet custT="1"/>
      <dgm:spPr/>
      <dgm:t>
        <a:bodyPr/>
        <a:lstStyle/>
        <a:p>
          <a:pPr rtl="0"/>
          <a:r>
            <a:rPr lang="lv-LV" sz="1400" dirty="0">
              <a:solidFill>
                <a:schemeClr val="tx1"/>
              </a:solidFill>
              <a:latin typeface="Verdana" panose="020B0604030504040204" pitchFamily="34" charset="0"/>
              <a:ea typeface="Verdana" panose="020B0604030504040204" pitchFamily="34" charset="0"/>
            </a:rPr>
            <a:t>Budžeta mērķis ir </a:t>
          </a:r>
          <a:r>
            <a:rPr lang="lv-LV" sz="1400" b="1" dirty="0">
              <a:solidFill>
                <a:srgbClr val="C1218C"/>
              </a:solidFill>
              <a:latin typeface="Verdana" panose="020B0604030504040204" pitchFamily="34" charset="0"/>
              <a:ea typeface="Verdana" panose="020B0604030504040204" pitchFamily="34" charset="0"/>
            </a:rPr>
            <a:t>noteikt un pamatot, kādi līdzekļi nepieciešami </a:t>
          </a:r>
          <a:r>
            <a:rPr lang="lv-LV" sz="1400" dirty="0">
              <a:solidFill>
                <a:schemeClr val="tx1"/>
              </a:solidFill>
              <a:latin typeface="Verdana" panose="020B0604030504040204" pitchFamily="34" charset="0"/>
              <a:ea typeface="Verdana" panose="020B0604030504040204" pitchFamily="34" charset="0"/>
            </a:rPr>
            <a:t>institūcijām to </a:t>
          </a:r>
          <a:r>
            <a:rPr lang="lv-LV" sz="1400" b="1" dirty="0">
              <a:solidFill>
                <a:srgbClr val="C1218C"/>
              </a:solidFill>
              <a:latin typeface="Verdana" panose="020B0604030504040204" pitchFamily="34" charset="0"/>
              <a:ea typeface="Verdana" panose="020B0604030504040204" pitchFamily="34" charset="0"/>
            </a:rPr>
            <a:t>valsts pienākumu izpildei</a:t>
          </a:r>
          <a:r>
            <a:rPr lang="lv-LV" sz="1400" dirty="0">
              <a:solidFill>
                <a:schemeClr val="tx1"/>
              </a:solidFill>
              <a:latin typeface="Verdana" panose="020B0604030504040204" pitchFamily="34" charset="0"/>
              <a:ea typeface="Verdana" panose="020B0604030504040204" pitchFamily="34" charset="0"/>
            </a:rPr>
            <a:t>, </a:t>
          </a:r>
          <a:r>
            <a:rPr lang="lv-LV" sz="1600" dirty="0">
              <a:solidFill>
                <a:schemeClr val="tx1"/>
              </a:solidFill>
              <a:latin typeface="Verdana" panose="020B0604030504040204" pitchFamily="34" charset="0"/>
              <a:ea typeface="Verdana" panose="020B0604030504040204" pitchFamily="34" charset="0"/>
            </a:rPr>
            <a:t>nodrošinot, lai tajā laikposmā, kuram šie līdzekļi paredzēti, izdevumus segtu atbilstoši ieņēmumi.</a:t>
          </a:r>
          <a:endParaRPr lang="en-US" sz="1600" noProof="0" dirty="0">
            <a:solidFill>
              <a:schemeClr val="tx1"/>
            </a:solidFill>
            <a:latin typeface="Verdana" panose="020B0604030504040204" pitchFamily="34" charset="0"/>
            <a:ea typeface="Verdana" panose="020B0604030504040204" pitchFamily="34" charset="0"/>
          </a:endParaRPr>
        </a:p>
      </dgm:t>
    </dgm:pt>
    <dgm:pt modelId="{D291B8F2-657A-4D3A-B71F-1EC8C8AED597}" type="parTrans" cxnId="{54CB022B-F46B-49DB-9659-57C6134D2BD8}">
      <dgm:prSet/>
      <dgm:spPr/>
      <dgm:t>
        <a:bodyPr/>
        <a:lstStyle/>
        <a:p>
          <a:endParaRPr lang="en-US" noProof="0" dirty="0">
            <a:latin typeface="Verdana" panose="020B0604030504040204" pitchFamily="34" charset="0"/>
            <a:ea typeface="Verdana" panose="020B0604030504040204" pitchFamily="34" charset="0"/>
          </a:endParaRPr>
        </a:p>
      </dgm:t>
    </dgm:pt>
    <dgm:pt modelId="{A6919054-5A35-4AD6-A3E9-ABF54CD102A7}" type="sibTrans" cxnId="{54CB022B-F46B-49DB-9659-57C6134D2BD8}">
      <dgm:prSet/>
      <dgm:spPr/>
      <dgm:t>
        <a:bodyPr/>
        <a:lstStyle/>
        <a:p>
          <a:endParaRPr lang="en-US" noProof="0" dirty="0">
            <a:latin typeface="Verdana" panose="020B0604030504040204" pitchFamily="34" charset="0"/>
            <a:ea typeface="Verdana" panose="020B0604030504040204" pitchFamily="34" charset="0"/>
          </a:endParaRPr>
        </a:p>
      </dgm:t>
    </dgm:pt>
    <dgm:pt modelId="{A415F917-B849-4A15-AFA3-D5A0FDD8AC66}">
      <dgm:prSet custT="1"/>
      <dgm:spPr/>
      <dgm:t>
        <a:bodyPr/>
        <a:lstStyle/>
        <a:p>
          <a:pPr rtl="0"/>
          <a:r>
            <a:rPr lang="lv-LV" sz="1800" dirty="0">
              <a:solidFill>
                <a:schemeClr val="tx1"/>
              </a:solidFill>
              <a:latin typeface="Verdana" panose="020B0604030504040204" pitchFamily="34" charset="0"/>
              <a:ea typeface="Verdana" panose="020B0604030504040204" pitchFamily="34" charset="0"/>
            </a:rPr>
            <a:t>Budžetu izstrādājot, jāņem vērā nepieciešamība nodrošināt </a:t>
          </a:r>
          <a:r>
            <a:rPr lang="lv-LV" sz="1800" b="1" dirty="0">
              <a:solidFill>
                <a:srgbClr val="C1218C"/>
              </a:solidFill>
              <a:latin typeface="Verdana" panose="020B0604030504040204" pitchFamily="34" charset="0"/>
              <a:ea typeface="Verdana" panose="020B0604030504040204" pitchFamily="34" charset="0"/>
            </a:rPr>
            <a:t>vispārējo ekonomisko līdzsvaru</a:t>
          </a:r>
          <a:r>
            <a:rPr lang="lv-LV" sz="1800" dirty="0">
              <a:solidFill>
                <a:schemeClr val="tx1"/>
              </a:solidFill>
              <a:latin typeface="Verdana" panose="020B0604030504040204" pitchFamily="34" charset="0"/>
              <a:ea typeface="Verdana" panose="020B0604030504040204" pitchFamily="34" charset="0"/>
            </a:rPr>
            <a:t>.</a:t>
          </a:r>
          <a:endParaRPr lang="en-US" sz="1800" noProof="0" dirty="0">
            <a:latin typeface="Verdana" panose="020B0604030504040204" pitchFamily="34" charset="0"/>
            <a:ea typeface="Verdana" panose="020B0604030504040204" pitchFamily="34" charset="0"/>
          </a:endParaRPr>
        </a:p>
      </dgm:t>
    </dgm:pt>
    <dgm:pt modelId="{D3AFEEAA-1AC8-4C29-B095-4749754C1B36}" type="parTrans" cxnId="{7DB17C0C-42F2-4D03-BB57-BB5713132003}">
      <dgm:prSet/>
      <dgm:spPr/>
      <dgm:t>
        <a:bodyPr/>
        <a:lstStyle/>
        <a:p>
          <a:endParaRPr lang="en-US" noProof="0" dirty="0">
            <a:latin typeface="Verdana" panose="020B0604030504040204" pitchFamily="34" charset="0"/>
            <a:ea typeface="Verdana" panose="020B0604030504040204" pitchFamily="34" charset="0"/>
          </a:endParaRPr>
        </a:p>
      </dgm:t>
    </dgm:pt>
    <dgm:pt modelId="{BC6832A5-8473-40B4-8C76-06E55592B811}" type="sibTrans" cxnId="{7DB17C0C-42F2-4D03-BB57-BB5713132003}">
      <dgm:prSet/>
      <dgm:spPr/>
      <dgm:t>
        <a:bodyPr/>
        <a:lstStyle/>
        <a:p>
          <a:endParaRPr lang="en-US" noProof="0" dirty="0">
            <a:latin typeface="Verdana" panose="020B0604030504040204" pitchFamily="34" charset="0"/>
            <a:ea typeface="Verdana" panose="020B0604030504040204" pitchFamily="34" charset="0"/>
          </a:endParaRPr>
        </a:p>
      </dgm:t>
    </dgm:pt>
    <dgm:pt modelId="{0E77CBCA-2F15-40A1-A814-3F6B768DBDE2}" type="pres">
      <dgm:prSet presAssocID="{745A413F-DA7E-4D18-BE69-E789108937A7}" presName="linearFlow" presStyleCnt="0">
        <dgm:presLayoutVars>
          <dgm:dir/>
          <dgm:resizeHandles val="exact"/>
        </dgm:presLayoutVars>
      </dgm:prSet>
      <dgm:spPr/>
      <dgm:t>
        <a:bodyPr/>
        <a:lstStyle/>
        <a:p>
          <a:endParaRPr lang="en-US"/>
        </a:p>
      </dgm:t>
    </dgm:pt>
    <dgm:pt modelId="{CC88E583-84BD-4CEC-BB2E-B32C5445C3D0}" type="pres">
      <dgm:prSet presAssocID="{6BBBA6D8-0EE8-4DCB-99D4-5ADF66ED9E67}" presName="composite" presStyleCnt="0"/>
      <dgm:spPr/>
    </dgm:pt>
    <dgm:pt modelId="{01E69566-9419-4FA8-BC1A-F0DCC00C99C7}" type="pres">
      <dgm:prSet presAssocID="{6BBBA6D8-0EE8-4DCB-99D4-5ADF66ED9E67}" presName="imgShp" presStyleLbl="fgImgPlace1" presStyleIdx="0" presStyleCnt="4" custAng="16200000" custLinFactNeighborX="-31046"/>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EB17A4A8-6C77-458B-9403-C3CCB519CE6A}" type="pres">
      <dgm:prSet presAssocID="{6BBBA6D8-0EE8-4DCB-99D4-5ADF66ED9E67}" presName="txShp" presStyleLbl="node1" presStyleIdx="0" presStyleCnt="4" custScaleX="117250">
        <dgm:presLayoutVars>
          <dgm:bulletEnabled val="1"/>
        </dgm:presLayoutVars>
      </dgm:prSet>
      <dgm:spPr/>
      <dgm:t>
        <a:bodyPr/>
        <a:lstStyle/>
        <a:p>
          <a:endParaRPr lang="en-US"/>
        </a:p>
      </dgm:t>
    </dgm:pt>
    <dgm:pt modelId="{C66466EB-C746-4D14-9426-FC4EA5B699B9}" type="pres">
      <dgm:prSet presAssocID="{57A6EBA9-B7CC-4B38-A9E0-7E8F69260DFD}" presName="spacing" presStyleCnt="0"/>
      <dgm:spPr/>
    </dgm:pt>
    <dgm:pt modelId="{9EACCB43-B611-45FE-A557-A31E832FC5E7}" type="pres">
      <dgm:prSet presAssocID="{A140F206-83F1-4F7C-AF41-F660E029D712}" presName="composite" presStyleCnt="0"/>
      <dgm:spPr/>
    </dgm:pt>
    <dgm:pt modelId="{2F204811-9BA9-4131-A6EC-76B0785B231F}" type="pres">
      <dgm:prSet presAssocID="{A140F206-83F1-4F7C-AF41-F660E029D712}" presName="imgShp" presStyleLbl="fgImgPlace1" presStyleIdx="1" presStyleCnt="4" custLinFactNeighborX="-37096"/>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BB0C7551-A2B6-477E-9DA9-85D51263B691}" type="pres">
      <dgm:prSet presAssocID="{A140F206-83F1-4F7C-AF41-F660E029D712}" presName="txShp" presStyleLbl="node1" presStyleIdx="1" presStyleCnt="4" custScaleX="118419">
        <dgm:presLayoutVars>
          <dgm:bulletEnabled val="1"/>
        </dgm:presLayoutVars>
      </dgm:prSet>
      <dgm:spPr/>
      <dgm:t>
        <a:bodyPr/>
        <a:lstStyle/>
        <a:p>
          <a:endParaRPr lang="en-US"/>
        </a:p>
      </dgm:t>
    </dgm:pt>
    <dgm:pt modelId="{C801F076-2C5A-43CA-B085-B26014612464}" type="pres">
      <dgm:prSet presAssocID="{EC75FA4A-03EB-4735-A38E-8AE0761E65D4}" presName="spacing" presStyleCnt="0"/>
      <dgm:spPr/>
    </dgm:pt>
    <dgm:pt modelId="{7B1FD476-A4E6-4453-86C8-5641037F6538}" type="pres">
      <dgm:prSet presAssocID="{F8DA2340-7381-4876-AA12-A7271AEB5620}" presName="composite" presStyleCnt="0"/>
      <dgm:spPr/>
    </dgm:pt>
    <dgm:pt modelId="{E6BCA813-3D52-43E8-A7F4-399716E67D0C}" type="pres">
      <dgm:prSet presAssocID="{F8DA2340-7381-4876-AA12-A7271AEB5620}" presName="imgShp" presStyleLbl="fgImgPlace1" presStyleIdx="2" presStyleCnt="4" custLinFactNeighborX="-3709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pt>
    <dgm:pt modelId="{60E28DF6-8759-4190-9B25-73BED4BF14B4}" type="pres">
      <dgm:prSet presAssocID="{F8DA2340-7381-4876-AA12-A7271AEB5620}" presName="txShp" presStyleLbl="node1" presStyleIdx="2" presStyleCnt="4" custScaleX="118419">
        <dgm:presLayoutVars>
          <dgm:bulletEnabled val="1"/>
        </dgm:presLayoutVars>
      </dgm:prSet>
      <dgm:spPr/>
      <dgm:t>
        <a:bodyPr/>
        <a:lstStyle/>
        <a:p>
          <a:endParaRPr lang="en-US"/>
        </a:p>
      </dgm:t>
    </dgm:pt>
    <dgm:pt modelId="{8FECF6B7-C831-4A13-8DE6-AB746A8A21DC}" type="pres">
      <dgm:prSet presAssocID="{A6919054-5A35-4AD6-A3E9-ABF54CD102A7}" presName="spacing" presStyleCnt="0"/>
      <dgm:spPr/>
    </dgm:pt>
    <dgm:pt modelId="{D32567FA-A7EF-46CE-88F5-C2BE8B5A95A0}" type="pres">
      <dgm:prSet presAssocID="{A415F917-B849-4A15-AFA3-D5A0FDD8AC66}" presName="composite" presStyleCnt="0"/>
      <dgm:spPr/>
    </dgm:pt>
    <dgm:pt modelId="{E6D4A24C-7A20-4891-8926-AE47226BABC7}" type="pres">
      <dgm:prSet presAssocID="{A415F917-B849-4A15-AFA3-D5A0FDD8AC66}" presName="imgShp" presStyleLbl="fgImgPlace1" presStyleIdx="3" presStyleCnt="4" custLinFactNeighborX="-37093"/>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11772B2C-95C4-40C1-9D62-5C389729A3C5}" type="pres">
      <dgm:prSet presAssocID="{A415F917-B849-4A15-AFA3-D5A0FDD8AC66}" presName="txShp" presStyleLbl="node1" presStyleIdx="3" presStyleCnt="4" custScaleX="118419">
        <dgm:presLayoutVars>
          <dgm:bulletEnabled val="1"/>
        </dgm:presLayoutVars>
      </dgm:prSet>
      <dgm:spPr/>
      <dgm:t>
        <a:bodyPr/>
        <a:lstStyle/>
        <a:p>
          <a:endParaRPr lang="en-US"/>
        </a:p>
      </dgm:t>
    </dgm:pt>
  </dgm:ptLst>
  <dgm:cxnLst>
    <dgm:cxn modelId="{D4647BA8-FD7A-48DE-BEB6-648717B13D8D}" type="presOf" srcId="{F8DA2340-7381-4876-AA12-A7271AEB5620}" destId="{60E28DF6-8759-4190-9B25-73BED4BF14B4}" srcOrd="0" destOrd="0" presId="urn:microsoft.com/office/officeart/2005/8/layout/vList3"/>
    <dgm:cxn modelId="{8C2CBF2B-78A5-4C57-A71A-59AAA91A5548}" type="presOf" srcId="{6BBBA6D8-0EE8-4DCB-99D4-5ADF66ED9E67}" destId="{EB17A4A8-6C77-458B-9403-C3CCB519CE6A}" srcOrd="0" destOrd="0" presId="urn:microsoft.com/office/officeart/2005/8/layout/vList3"/>
    <dgm:cxn modelId="{532D32CC-4B19-47EC-90FE-86D507E6ED78}" type="presOf" srcId="{A415F917-B849-4A15-AFA3-D5A0FDD8AC66}" destId="{11772B2C-95C4-40C1-9D62-5C389729A3C5}" srcOrd="0" destOrd="0" presId="urn:microsoft.com/office/officeart/2005/8/layout/vList3"/>
    <dgm:cxn modelId="{54CB022B-F46B-49DB-9659-57C6134D2BD8}" srcId="{745A413F-DA7E-4D18-BE69-E789108937A7}" destId="{F8DA2340-7381-4876-AA12-A7271AEB5620}" srcOrd="2" destOrd="0" parTransId="{D291B8F2-657A-4D3A-B71F-1EC8C8AED597}" sibTransId="{A6919054-5A35-4AD6-A3E9-ABF54CD102A7}"/>
    <dgm:cxn modelId="{E77C7F6E-1835-4A3F-9747-27C2BC3CD70F}" srcId="{745A413F-DA7E-4D18-BE69-E789108937A7}" destId="{A140F206-83F1-4F7C-AF41-F660E029D712}" srcOrd="1" destOrd="0" parTransId="{DB4BD963-928C-4473-B1EA-79AEBA8434A7}" sibTransId="{EC75FA4A-03EB-4735-A38E-8AE0761E65D4}"/>
    <dgm:cxn modelId="{7DB17C0C-42F2-4D03-BB57-BB5713132003}" srcId="{745A413F-DA7E-4D18-BE69-E789108937A7}" destId="{A415F917-B849-4A15-AFA3-D5A0FDD8AC66}" srcOrd="3" destOrd="0" parTransId="{D3AFEEAA-1AC8-4C29-B095-4749754C1B36}" sibTransId="{BC6832A5-8473-40B4-8C76-06E55592B811}"/>
    <dgm:cxn modelId="{7CB1F11E-E80A-445E-A757-10FCB6F5A5CA}" srcId="{745A413F-DA7E-4D18-BE69-E789108937A7}" destId="{6BBBA6D8-0EE8-4DCB-99D4-5ADF66ED9E67}" srcOrd="0" destOrd="0" parTransId="{1E0D0CA1-A7F0-4962-A91E-8FF97CB86079}" sibTransId="{57A6EBA9-B7CC-4B38-A9E0-7E8F69260DFD}"/>
    <dgm:cxn modelId="{9F7A24CF-E4F3-495C-9501-7AEA32BA5311}" type="presOf" srcId="{745A413F-DA7E-4D18-BE69-E789108937A7}" destId="{0E77CBCA-2F15-40A1-A814-3F6B768DBDE2}" srcOrd="0" destOrd="0" presId="urn:microsoft.com/office/officeart/2005/8/layout/vList3"/>
    <dgm:cxn modelId="{12E85AFD-D7F3-47A7-BC95-620A30115E92}" type="presOf" srcId="{A140F206-83F1-4F7C-AF41-F660E029D712}" destId="{BB0C7551-A2B6-477E-9DA9-85D51263B691}" srcOrd="0" destOrd="0" presId="urn:microsoft.com/office/officeart/2005/8/layout/vList3"/>
    <dgm:cxn modelId="{CDBAAA64-318A-4D52-A08B-A53091293D89}" type="presParOf" srcId="{0E77CBCA-2F15-40A1-A814-3F6B768DBDE2}" destId="{CC88E583-84BD-4CEC-BB2E-B32C5445C3D0}" srcOrd="0" destOrd="0" presId="urn:microsoft.com/office/officeart/2005/8/layout/vList3"/>
    <dgm:cxn modelId="{44ACAA9C-5F49-44B4-A4B8-87591ABFFE14}" type="presParOf" srcId="{CC88E583-84BD-4CEC-BB2E-B32C5445C3D0}" destId="{01E69566-9419-4FA8-BC1A-F0DCC00C99C7}" srcOrd="0" destOrd="0" presId="urn:microsoft.com/office/officeart/2005/8/layout/vList3"/>
    <dgm:cxn modelId="{67A19E0A-FD38-45EE-8E9D-6EB1736AF16E}" type="presParOf" srcId="{CC88E583-84BD-4CEC-BB2E-B32C5445C3D0}" destId="{EB17A4A8-6C77-458B-9403-C3CCB519CE6A}" srcOrd="1" destOrd="0" presId="urn:microsoft.com/office/officeart/2005/8/layout/vList3"/>
    <dgm:cxn modelId="{5DC97671-6367-466C-9966-5EBA018F0B3A}" type="presParOf" srcId="{0E77CBCA-2F15-40A1-A814-3F6B768DBDE2}" destId="{C66466EB-C746-4D14-9426-FC4EA5B699B9}" srcOrd="1" destOrd="0" presId="urn:microsoft.com/office/officeart/2005/8/layout/vList3"/>
    <dgm:cxn modelId="{BF2B3FAB-C164-401A-A57B-6F9418C2EE70}" type="presParOf" srcId="{0E77CBCA-2F15-40A1-A814-3F6B768DBDE2}" destId="{9EACCB43-B611-45FE-A557-A31E832FC5E7}" srcOrd="2" destOrd="0" presId="urn:microsoft.com/office/officeart/2005/8/layout/vList3"/>
    <dgm:cxn modelId="{CD2537F7-1955-4C09-BF46-9219D639D15A}" type="presParOf" srcId="{9EACCB43-B611-45FE-A557-A31E832FC5E7}" destId="{2F204811-9BA9-4131-A6EC-76B0785B231F}" srcOrd="0" destOrd="0" presId="urn:microsoft.com/office/officeart/2005/8/layout/vList3"/>
    <dgm:cxn modelId="{EBECD775-BB8D-4178-A6B2-4CE3C6C9EDFB}" type="presParOf" srcId="{9EACCB43-B611-45FE-A557-A31E832FC5E7}" destId="{BB0C7551-A2B6-477E-9DA9-85D51263B691}" srcOrd="1" destOrd="0" presId="urn:microsoft.com/office/officeart/2005/8/layout/vList3"/>
    <dgm:cxn modelId="{A49277CB-8D3C-4F1E-9095-CE8461570620}" type="presParOf" srcId="{0E77CBCA-2F15-40A1-A814-3F6B768DBDE2}" destId="{C801F076-2C5A-43CA-B085-B26014612464}" srcOrd="3" destOrd="0" presId="urn:microsoft.com/office/officeart/2005/8/layout/vList3"/>
    <dgm:cxn modelId="{E7F9E718-0DAE-4763-AAA9-67CFA42B01F5}" type="presParOf" srcId="{0E77CBCA-2F15-40A1-A814-3F6B768DBDE2}" destId="{7B1FD476-A4E6-4453-86C8-5641037F6538}" srcOrd="4" destOrd="0" presId="urn:microsoft.com/office/officeart/2005/8/layout/vList3"/>
    <dgm:cxn modelId="{D347C3EB-D473-46CD-87ED-4D02296FB37E}" type="presParOf" srcId="{7B1FD476-A4E6-4453-86C8-5641037F6538}" destId="{E6BCA813-3D52-43E8-A7F4-399716E67D0C}" srcOrd="0" destOrd="0" presId="urn:microsoft.com/office/officeart/2005/8/layout/vList3"/>
    <dgm:cxn modelId="{5E8FA699-BEB6-4C2B-A419-A00147480922}" type="presParOf" srcId="{7B1FD476-A4E6-4453-86C8-5641037F6538}" destId="{60E28DF6-8759-4190-9B25-73BED4BF14B4}" srcOrd="1" destOrd="0" presId="urn:microsoft.com/office/officeart/2005/8/layout/vList3"/>
    <dgm:cxn modelId="{4B367559-BE99-4679-9701-ADB3883D0DCB}" type="presParOf" srcId="{0E77CBCA-2F15-40A1-A814-3F6B768DBDE2}" destId="{8FECF6B7-C831-4A13-8DE6-AB746A8A21DC}" srcOrd="5" destOrd="0" presId="urn:microsoft.com/office/officeart/2005/8/layout/vList3"/>
    <dgm:cxn modelId="{BD81BB89-0966-4EC2-B1CC-F7D507380F4E}" type="presParOf" srcId="{0E77CBCA-2F15-40A1-A814-3F6B768DBDE2}" destId="{D32567FA-A7EF-46CE-88F5-C2BE8B5A95A0}" srcOrd="6" destOrd="0" presId="urn:microsoft.com/office/officeart/2005/8/layout/vList3"/>
    <dgm:cxn modelId="{C15AF35B-5BAE-4AF9-BC6A-3115905EE250}" type="presParOf" srcId="{D32567FA-A7EF-46CE-88F5-C2BE8B5A95A0}" destId="{E6D4A24C-7A20-4891-8926-AE47226BABC7}" srcOrd="0" destOrd="0" presId="urn:microsoft.com/office/officeart/2005/8/layout/vList3"/>
    <dgm:cxn modelId="{08802373-DF7A-460B-8D8C-F6204A3280B1}" type="presParOf" srcId="{D32567FA-A7EF-46CE-88F5-C2BE8B5A95A0}" destId="{11772B2C-95C4-40C1-9D62-5C389729A3C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B2BAEE-CA7E-4A8C-B7A3-344F2D214E72}" type="doc">
      <dgm:prSet loTypeId="urn:microsoft.com/office/officeart/2008/layout/LinedList" loCatId="list" qsTypeId="urn:microsoft.com/office/officeart/2005/8/quickstyle/simple3" qsCatId="simple" csTypeId="urn:microsoft.com/office/officeart/2005/8/colors/accent6_1" csCatId="accent6" phldr="1"/>
      <dgm:spPr/>
      <dgm:t>
        <a:bodyPr/>
        <a:lstStyle/>
        <a:p>
          <a:endParaRPr lang="lv-LV"/>
        </a:p>
      </dgm:t>
    </dgm:pt>
    <dgm:pt modelId="{05F9CBB5-3F8D-40A8-9CB1-0D893098AC7C}">
      <dgm:prSet phldrT="[Text]" custT="1">
        <dgm:style>
          <a:lnRef idx="1">
            <a:schemeClr val="accent6"/>
          </a:lnRef>
          <a:fillRef idx="2">
            <a:schemeClr val="accent6"/>
          </a:fillRef>
          <a:effectRef idx="1">
            <a:schemeClr val="accent6"/>
          </a:effectRef>
          <a:fontRef idx="minor">
            <a:schemeClr val="dk1"/>
          </a:fontRef>
        </dgm:style>
      </dgm:prSet>
      <dgm:spPr>
        <a:gradFill rotWithShape="0">
          <a:gsLst>
            <a:gs pos="0">
              <a:schemeClr val="accent6">
                <a:tint val="50000"/>
                <a:satMod val="300000"/>
              </a:schemeClr>
            </a:gs>
            <a:gs pos="0">
              <a:schemeClr val="accent6">
                <a:tint val="37000"/>
                <a:satMod val="300000"/>
              </a:schemeClr>
            </a:gs>
            <a:gs pos="100000">
              <a:schemeClr val="accent6">
                <a:tint val="15000"/>
                <a:satMod val="350000"/>
              </a:schemeClr>
            </a:gs>
          </a:gsLst>
        </a:gradFill>
      </dgm:spPr>
      <dgm:t>
        <a:bodyPr anchor="t"/>
        <a:lstStyle/>
        <a:p>
          <a:pPr lvl="0" algn="l" defTabSz="711200">
            <a:lnSpc>
              <a:spcPct val="150000"/>
            </a:lnSpc>
            <a:spcBef>
              <a:spcPct val="0"/>
            </a:spcBef>
            <a:spcAft>
              <a:spcPts val="0"/>
            </a:spcAft>
          </a:pPr>
          <a:endParaRPr lang="lv-LV" sz="1600" b="1" noProof="0" dirty="0">
            <a:latin typeface="Verdana" panose="020B0604030504040204" pitchFamily="34" charset="0"/>
            <a:ea typeface="Verdana" panose="020B0604030504040204" pitchFamily="34" charset="0"/>
          </a:endParaRPr>
        </a:p>
        <a:p>
          <a:pPr marL="0" marR="0" lvl="0" indent="0" algn="l" defTabSz="914400" eaLnBrk="1" fontAlgn="auto" latinLnBrk="0" hangingPunct="1">
            <a:lnSpc>
              <a:spcPct val="150000"/>
            </a:lnSpc>
            <a:spcBef>
              <a:spcPts val="0"/>
            </a:spcBef>
            <a:spcAft>
              <a:spcPts val="0"/>
            </a:spcAft>
            <a:buClrTx/>
            <a:buSzTx/>
            <a:buFontTx/>
            <a:buNone/>
            <a:tabLst/>
            <a:defRPr/>
          </a:pPr>
          <a:endParaRPr lang="lv-LV" sz="2000" noProof="0" dirty="0">
            <a:latin typeface="Verdana" panose="020B0604030504040204" pitchFamily="34" charset="0"/>
            <a:ea typeface="Verdana" panose="020B0604030504040204"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lang="lv-LV" sz="2000" noProof="0" dirty="0">
              <a:latin typeface="Verdana" panose="020B0604030504040204" pitchFamily="34" charset="0"/>
              <a:ea typeface="Verdana" panose="020B0604030504040204" pitchFamily="34" charset="0"/>
            </a:rPr>
            <a:t>Iesniegšana un izvērtēšana – </a:t>
          </a:r>
          <a:r>
            <a:rPr lang="lv-LV" sz="2000" b="1" u="sng" noProof="0" dirty="0">
              <a:solidFill>
                <a:srgbClr val="0070C0"/>
              </a:solidFill>
              <a:latin typeface="Verdana" panose="020B0604030504040204" pitchFamily="34" charset="0"/>
              <a:ea typeface="Verdana" panose="020B0604030504040204" pitchFamily="34" charset="0"/>
            </a:rPr>
            <a:t>vienota</a:t>
          </a:r>
          <a:r>
            <a:rPr lang="lv-LV" sz="2000" noProof="0" dirty="0">
              <a:latin typeface="Verdana" panose="020B0604030504040204" pitchFamily="34" charset="0"/>
              <a:ea typeface="Verdana" panose="020B0604030504040204" pitchFamily="34" charset="0"/>
            </a:rPr>
            <a:t>, </a:t>
          </a:r>
          <a:r>
            <a:rPr lang="lv-LV" sz="2000" b="1" u="sng" noProof="0" dirty="0">
              <a:solidFill>
                <a:srgbClr val="0070C0"/>
              </a:solidFill>
              <a:latin typeface="Verdana" panose="020B0604030504040204" pitchFamily="34" charset="0"/>
              <a:ea typeface="Verdana" panose="020B0604030504040204" pitchFamily="34" charset="0"/>
            </a:rPr>
            <a:t>vienkārša</a:t>
          </a:r>
          <a:r>
            <a:rPr lang="lv-LV" sz="2000" noProof="0" dirty="0">
              <a:latin typeface="Verdana" panose="020B0604030504040204" pitchFamily="34" charset="0"/>
              <a:ea typeface="Verdana" panose="020B0604030504040204" pitchFamily="34" charset="0"/>
            </a:rPr>
            <a:t> un </a:t>
          </a:r>
          <a:r>
            <a:rPr lang="lv-LV" sz="2000" b="1" u="sng" noProof="0" dirty="0">
              <a:solidFill>
                <a:srgbClr val="0070C0"/>
              </a:solidFill>
              <a:latin typeface="Verdana" panose="020B0604030504040204" pitchFamily="34" charset="0"/>
              <a:ea typeface="Verdana" panose="020B0604030504040204" pitchFamily="34" charset="0"/>
            </a:rPr>
            <a:t>efektīva</a:t>
          </a:r>
          <a:r>
            <a:rPr lang="lv-LV" sz="2000" noProof="0" dirty="0">
              <a:latin typeface="Verdana" panose="020B0604030504040204" pitchFamily="34" charset="0"/>
              <a:ea typeface="Verdana" panose="020B0604030504040204" pitchFamily="34" charset="0"/>
            </a:rPr>
            <a:t> pieeja</a:t>
          </a:r>
          <a:endParaRPr lang="lv-LV" sz="2000" b="1" noProof="0" dirty="0">
            <a:latin typeface="Verdana" panose="020B0604030504040204" pitchFamily="34" charset="0"/>
            <a:ea typeface="Verdana" panose="020B0604030504040204" pitchFamily="34" charset="0"/>
          </a:endParaRPr>
        </a:p>
      </dgm:t>
    </dgm:pt>
    <dgm:pt modelId="{3E05CED6-3C20-4E43-B083-364C25243593}" type="parTrans" cxnId="{19E158EF-FECF-423C-9453-7E0F5406F1AE}">
      <dgm:prSet/>
      <dgm:spPr/>
      <dgm:t>
        <a:bodyPr/>
        <a:lstStyle/>
        <a:p>
          <a:endParaRPr lang="en-GB" noProof="0" dirty="0">
            <a:latin typeface="Verdana" panose="020B0604030504040204" pitchFamily="34" charset="0"/>
            <a:ea typeface="Verdana" panose="020B0604030504040204" pitchFamily="34" charset="0"/>
          </a:endParaRPr>
        </a:p>
      </dgm:t>
    </dgm:pt>
    <dgm:pt modelId="{A2B9B747-C4DC-4D58-9899-8FD7709C73DB}" type="sibTrans" cxnId="{19E158EF-FECF-423C-9453-7E0F5406F1AE}">
      <dgm:prSet/>
      <dgm:spPr/>
      <dgm:t>
        <a:bodyPr/>
        <a:lstStyle/>
        <a:p>
          <a:endParaRPr lang="en-GB" noProof="0" dirty="0">
            <a:latin typeface="Verdana" panose="020B0604030504040204" pitchFamily="34" charset="0"/>
            <a:ea typeface="Verdana" panose="020B0604030504040204" pitchFamily="34" charset="0"/>
          </a:endParaRPr>
        </a:p>
      </dgm:t>
    </dgm:pt>
    <dgm:pt modelId="{CD038D01-37B3-4B27-88A0-D011FAFFB31B}">
      <dgm:prSet custT="1"/>
      <dgm:spPr/>
      <dgm:t>
        <a:bodyPr anchor="ctr"/>
        <a:lstStyle/>
        <a:p>
          <a:pPr algn="ctr"/>
          <a:r>
            <a:rPr lang="lv-LV" sz="1800" noProof="0" dirty="0">
              <a:latin typeface="Verdana" panose="020B0604030504040204" pitchFamily="34" charset="0"/>
              <a:ea typeface="Verdana" panose="020B0604030504040204" pitchFamily="34" charset="0"/>
            </a:rPr>
            <a:t>Uzsvars uz prioritāro pasākumu </a:t>
          </a:r>
          <a:r>
            <a:rPr lang="lv-LV" sz="1800" b="1" noProof="0" dirty="0">
              <a:latin typeface="Verdana" panose="020B0604030504040204" pitchFamily="34" charset="0"/>
              <a:ea typeface="Verdana" panose="020B0604030504040204" pitchFamily="34" charset="0"/>
            </a:rPr>
            <a:t>ieguldījumu ekonomikas attīstībā</a:t>
          </a:r>
          <a:r>
            <a:rPr lang="lv-LV" sz="1800" noProof="0" dirty="0">
              <a:latin typeface="Verdana" panose="020B0604030504040204" pitchFamily="34" charset="0"/>
              <a:ea typeface="Verdana" panose="020B0604030504040204" pitchFamily="34" charset="0"/>
            </a:rPr>
            <a:t> un strukturālajās reformās</a:t>
          </a:r>
        </a:p>
      </dgm:t>
    </dgm:pt>
    <dgm:pt modelId="{B98F8E71-A2E6-4D04-928E-39E8C42840A4}" type="parTrans" cxnId="{D5144039-189B-493C-99CC-248CA6FFD272}">
      <dgm:prSet/>
      <dgm:spPr/>
      <dgm:t>
        <a:bodyPr/>
        <a:lstStyle/>
        <a:p>
          <a:endParaRPr lang="en-GB" noProof="0" dirty="0">
            <a:latin typeface="Verdana" panose="020B0604030504040204" pitchFamily="34" charset="0"/>
            <a:ea typeface="Verdana" panose="020B0604030504040204" pitchFamily="34" charset="0"/>
          </a:endParaRPr>
        </a:p>
      </dgm:t>
    </dgm:pt>
    <dgm:pt modelId="{798D2163-9784-42E2-9336-061DF6410A86}" type="sibTrans" cxnId="{D5144039-189B-493C-99CC-248CA6FFD272}">
      <dgm:prSet/>
      <dgm:spPr/>
      <dgm:t>
        <a:bodyPr/>
        <a:lstStyle/>
        <a:p>
          <a:endParaRPr lang="en-GB" noProof="0" dirty="0">
            <a:latin typeface="Verdana" panose="020B0604030504040204" pitchFamily="34" charset="0"/>
            <a:ea typeface="Verdana" panose="020B0604030504040204" pitchFamily="34" charset="0"/>
          </a:endParaRPr>
        </a:p>
      </dgm:t>
    </dgm:pt>
    <dgm:pt modelId="{78230D49-7222-43CC-B1CF-717F037B3BB0}">
      <dgm:prSet custT="1"/>
      <dgm:spPr/>
      <dgm:t>
        <a:bodyPr anchor="ctr"/>
        <a:lstStyle/>
        <a:p>
          <a:pPr algn="ctr"/>
          <a:r>
            <a:rPr lang="lv-LV" sz="1800" noProof="0" dirty="0">
              <a:latin typeface="Verdana" panose="020B0604030504040204" pitchFamily="34" charset="0"/>
              <a:ea typeface="Verdana" panose="020B0604030504040204" pitchFamily="34" charset="0"/>
            </a:rPr>
            <a:t>Uzsvērta </a:t>
          </a:r>
          <a:r>
            <a:rPr lang="lv-LV" sz="1800" b="1" noProof="0" dirty="0">
              <a:latin typeface="Verdana" panose="020B0604030504040204" pitchFamily="34" charset="0"/>
              <a:ea typeface="Verdana" panose="020B0604030504040204" pitchFamily="34" charset="0"/>
            </a:rPr>
            <a:t>saikne starp prioritārajiem pasākumiem un politikas mērķiem</a:t>
          </a:r>
          <a:r>
            <a:rPr lang="lv-LV" sz="1800" noProof="0" dirty="0">
              <a:latin typeface="Verdana" panose="020B0604030504040204" pitchFamily="34" charset="0"/>
              <a:ea typeface="Verdana" panose="020B0604030504040204" pitchFamily="34" charset="0"/>
            </a:rPr>
            <a:t>, konkrētiem izmērāmiem rezultātiem, uzdevumiem valdības deklarācijā</a:t>
          </a:r>
          <a:endParaRPr lang="en-GB" sz="1800" noProof="0" dirty="0">
            <a:latin typeface="Verdana" panose="020B0604030504040204" pitchFamily="34" charset="0"/>
            <a:ea typeface="Verdana" panose="020B0604030504040204" pitchFamily="34" charset="0"/>
          </a:endParaRPr>
        </a:p>
      </dgm:t>
    </dgm:pt>
    <dgm:pt modelId="{7D1795BE-F8F8-45BE-A452-70BF3E83E807}" type="parTrans" cxnId="{AD31F288-8E51-4316-8147-9F87EBB35829}">
      <dgm:prSet/>
      <dgm:spPr/>
      <dgm:t>
        <a:bodyPr/>
        <a:lstStyle/>
        <a:p>
          <a:endParaRPr lang="en-GB" noProof="0" dirty="0">
            <a:latin typeface="Verdana" panose="020B0604030504040204" pitchFamily="34" charset="0"/>
            <a:ea typeface="Verdana" panose="020B0604030504040204" pitchFamily="34" charset="0"/>
          </a:endParaRPr>
        </a:p>
      </dgm:t>
    </dgm:pt>
    <dgm:pt modelId="{F9BCEB05-F23D-498B-8000-A7544AE2BC5C}" type="sibTrans" cxnId="{AD31F288-8E51-4316-8147-9F87EBB35829}">
      <dgm:prSet/>
      <dgm:spPr/>
      <dgm:t>
        <a:bodyPr/>
        <a:lstStyle/>
        <a:p>
          <a:endParaRPr lang="en-GB" noProof="0" dirty="0">
            <a:latin typeface="Verdana" panose="020B0604030504040204" pitchFamily="34" charset="0"/>
            <a:ea typeface="Verdana" panose="020B0604030504040204" pitchFamily="34" charset="0"/>
          </a:endParaRPr>
        </a:p>
      </dgm:t>
    </dgm:pt>
    <dgm:pt modelId="{6F9ED5ED-61B4-46E5-B038-F26ABA336360}">
      <dgm:prSet custT="1"/>
      <dgm:spPr/>
      <dgm:t>
        <a:bodyPr anchor="ctr"/>
        <a:lstStyle/>
        <a:p>
          <a:pPr algn="ctr">
            <a:spcAft>
              <a:spcPts val="0"/>
            </a:spcAft>
          </a:pPr>
          <a:r>
            <a:rPr lang="lv-LV" sz="1800" noProof="0" dirty="0">
              <a:latin typeface="Verdana" panose="020B0604030504040204" pitchFamily="34" charset="0"/>
              <a:ea typeface="Verdana" panose="020B0604030504040204" pitchFamily="34" charset="0"/>
            </a:rPr>
            <a:t>Saprātīgā apjomā tiek stimulēta nozaru ministriju </a:t>
          </a:r>
          <a:r>
            <a:rPr lang="lv-LV" sz="1800" b="1" noProof="0" dirty="0">
              <a:latin typeface="Verdana" panose="020B0604030504040204" pitchFamily="34" charset="0"/>
              <a:ea typeface="Verdana" panose="020B0604030504040204" pitchFamily="34" charset="0"/>
            </a:rPr>
            <a:t>resursu </a:t>
          </a:r>
          <a:r>
            <a:rPr lang="lv-LV" sz="1800" b="1" noProof="0" dirty="0" err="1">
              <a:latin typeface="Verdana" panose="020B0604030504040204" pitchFamily="34" charset="0"/>
              <a:ea typeface="Verdana" panose="020B0604030504040204" pitchFamily="34" charset="0"/>
            </a:rPr>
            <a:t>pārprioritizēšana</a:t>
          </a:r>
          <a:r>
            <a:rPr lang="lv-LV" sz="1800" noProof="0" dirty="0">
              <a:latin typeface="Verdana" panose="020B0604030504040204" pitchFamily="34" charset="0"/>
              <a:ea typeface="Verdana" panose="020B0604030504040204" pitchFamily="34" charset="0"/>
            </a:rPr>
            <a:t> konkrētu jomu un visas ekonomikas attīstībai</a:t>
          </a:r>
        </a:p>
      </dgm:t>
    </dgm:pt>
    <dgm:pt modelId="{6F6895B1-B91B-4058-A7CF-DE36D644C1D1}" type="parTrans" cxnId="{BABDBA4A-B70A-41CB-B1AA-6234239A8641}">
      <dgm:prSet/>
      <dgm:spPr/>
      <dgm:t>
        <a:bodyPr/>
        <a:lstStyle/>
        <a:p>
          <a:endParaRPr lang="en-GB" noProof="0" dirty="0">
            <a:latin typeface="Verdana" panose="020B0604030504040204" pitchFamily="34" charset="0"/>
            <a:ea typeface="Verdana" panose="020B0604030504040204" pitchFamily="34" charset="0"/>
          </a:endParaRPr>
        </a:p>
      </dgm:t>
    </dgm:pt>
    <dgm:pt modelId="{0FEB1DD7-8689-44C9-AA93-41E1D1067DBD}" type="sibTrans" cxnId="{BABDBA4A-B70A-41CB-B1AA-6234239A8641}">
      <dgm:prSet/>
      <dgm:spPr/>
      <dgm:t>
        <a:bodyPr/>
        <a:lstStyle/>
        <a:p>
          <a:endParaRPr lang="en-GB" noProof="0" dirty="0">
            <a:latin typeface="Verdana" panose="020B0604030504040204" pitchFamily="34" charset="0"/>
            <a:ea typeface="Verdana" panose="020B0604030504040204" pitchFamily="34" charset="0"/>
          </a:endParaRPr>
        </a:p>
      </dgm:t>
    </dgm:pt>
    <dgm:pt modelId="{C8333B90-1094-4FB8-9A59-5F13385CA60E}" type="pres">
      <dgm:prSet presAssocID="{3AB2BAEE-CA7E-4A8C-B7A3-344F2D214E72}" presName="vert0" presStyleCnt="0">
        <dgm:presLayoutVars>
          <dgm:dir/>
          <dgm:animOne val="branch"/>
          <dgm:animLvl val="lvl"/>
        </dgm:presLayoutVars>
      </dgm:prSet>
      <dgm:spPr/>
      <dgm:t>
        <a:bodyPr/>
        <a:lstStyle/>
        <a:p>
          <a:endParaRPr lang="en-US"/>
        </a:p>
      </dgm:t>
    </dgm:pt>
    <dgm:pt modelId="{E73839E0-5873-4A1C-936E-2BA3B72E66B3}" type="pres">
      <dgm:prSet presAssocID="{05F9CBB5-3F8D-40A8-9CB1-0D893098AC7C}" presName="thickLine" presStyleLbl="alignNode1" presStyleIdx="0" presStyleCnt="1"/>
      <dgm:spPr/>
    </dgm:pt>
    <dgm:pt modelId="{149E6AB3-AE30-46B8-8568-073C700C1ECE}" type="pres">
      <dgm:prSet presAssocID="{05F9CBB5-3F8D-40A8-9CB1-0D893098AC7C}" presName="horz1" presStyleCnt="0"/>
      <dgm:spPr/>
    </dgm:pt>
    <dgm:pt modelId="{40749F51-CCBA-485B-99A9-1EC2AC652B67}" type="pres">
      <dgm:prSet presAssocID="{05F9CBB5-3F8D-40A8-9CB1-0D893098AC7C}" presName="tx1" presStyleLbl="revTx" presStyleIdx="0" presStyleCnt="4" custScaleX="143234"/>
      <dgm:spPr/>
      <dgm:t>
        <a:bodyPr/>
        <a:lstStyle/>
        <a:p>
          <a:endParaRPr lang="en-US"/>
        </a:p>
      </dgm:t>
    </dgm:pt>
    <dgm:pt modelId="{24415A26-6726-4B40-ADFE-80A798E56956}" type="pres">
      <dgm:prSet presAssocID="{05F9CBB5-3F8D-40A8-9CB1-0D893098AC7C}" presName="vert1" presStyleCnt="0"/>
      <dgm:spPr/>
    </dgm:pt>
    <dgm:pt modelId="{B9BDC65D-5233-4F7A-A065-54966853AB7B}" type="pres">
      <dgm:prSet presAssocID="{CD038D01-37B3-4B27-88A0-D011FAFFB31B}" presName="vertSpace2a" presStyleCnt="0"/>
      <dgm:spPr/>
    </dgm:pt>
    <dgm:pt modelId="{D3B43D99-DD48-43BF-8FF9-F3D20B19B17B}" type="pres">
      <dgm:prSet presAssocID="{CD038D01-37B3-4B27-88A0-D011FAFFB31B}" presName="horz2" presStyleCnt="0"/>
      <dgm:spPr/>
    </dgm:pt>
    <dgm:pt modelId="{D74F17AE-2C2C-465E-BA97-64AF2690F073}" type="pres">
      <dgm:prSet presAssocID="{CD038D01-37B3-4B27-88A0-D011FAFFB31B}" presName="horzSpace2" presStyleCnt="0"/>
      <dgm:spPr/>
    </dgm:pt>
    <dgm:pt modelId="{480C0888-21AA-4472-8167-930B67DC7719}" type="pres">
      <dgm:prSet presAssocID="{CD038D01-37B3-4B27-88A0-D011FAFFB31B}" presName="tx2" presStyleLbl="revTx" presStyleIdx="1" presStyleCnt="4"/>
      <dgm:spPr/>
      <dgm:t>
        <a:bodyPr/>
        <a:lstStyle/>
        <a:p>
          <a:endParaRPr lang="en-US"/>
        </a:p>
      </dgm:t>
    </dgm:pt>
    <dgm:pt modelId="{BED102D5-D50E-41D0-BE21-EED86A2D03F2}" type="pres">
      <dgm:prSet presAssocID="{CD038D01-37B3-4B27-88A0-D011FAFFB31B}" presName="vert2" presStyleCnt="0"/>
      <dgm:spPr/>
    </dgm:pt>
    <dgm:pt modelId="{DF9BA6B1-1ACC-43A1-9B91-FB2C1AC18FCF}" type="pres">
      <dgm:prSet presAssocID="{CD038D01-37B3-4B27-88A0-D011FAFFB31B}" presName="thinLine2b" presStyleLbl="callout" presStyleIdx="0" presStyleCnt="3"/>
      <dgm:spPr/>
    </dgm:pt>
    <dgm:pt modelId="{FEBD163D-F9C9-4C7D-9B70-2056A03B54A1}" type="pres">
      <dgm:prSet presAssocID="{CD038D01-37B3-4B27-88A0-D011FAFFB31B}" presName="vertSpace2b" presStyleCnt="0"/>
      <dgm:spPr/>
    </dgm:pt>
    <dgm:pt modelId="{B4D8B8D8-EF10-4CAB-991B-3179C9B4FE55}" type="pres">
      <dgm:prSet presAssocID="{78230D49-7222-43CC-B1CF-717F037B3BB0}" presName="horz2" presStyleCnt="0"/>
      <dgm:spPr/>
    </dgm:pt>
    <dgm:pt modelId="{BC21D372-B701-428D-81C4-B2D6FFA73992}" type="pres">
      <dgm:prSet presAssocID="{78230D49-7222-43CC-B1CF-717F037B3BB0}" presName="horzSpace2" presStyleCnt="0"/>
      <dgm:spPr/>
    </dgm:pt>
    <dgm:pt modelId="{5E63F23A-B837-4908-BA1A-D3A31CECA30A}" type="pres">
      <dgm:prSet presAssocID="{78230D49-7222-43CC-B1CF-717F037B3BB0}" presName="tx2" presStyleLbl="revTx" presStyleIdx="2" presStyleCnt="4"/>
      <dgm:spPr/>
      <dgm:t>
        <a:bodyPr/>
        <a:lstStyle/>
        <a:p>
          <a:endParaRPr lang="en-US"/>
        </a:p>
      </dgm:t>
    </dgm:pt>
    <dgm:pt modelId="{E1C1E0C3-A7C5-4059-8D8B-8C17B0BD2F23}" type="pres">
      <dgm:prSet presAssocID="{78230D49-7222-43CC-B1CF-717F037B3BB0}" presName="vert2" presStyleCnt="0"/>
      <dgm:spPr/>
    </dgm:pt>
    <dgm:pt modelId="{8352BEB1-79A7-4059-9388-BC2129CC1DFB}" type="pres">
      <dgm:prSet presAssocID="{78230D49-7222-43CC-B1CF-717F037B3BB0}" presName="thinLine2b" presStyleLbl="callout" presStyleIdx="1" presStyleCnt="3"/>
      <dgm:spPr/>
    </dgm:pt>
    <dgm:pt modelId="{96528E7F-A826-479A-BE31-D45775813570}" type="pres">
      <dgm:prSet presAssocID="{78230D49-7222-43CC-B1CF-717F037B3BB0}" presName="vertSpace2b" presStyleCnt="0"/>
      <dgm:spPr/>
    </dgm:pt>
    <dgm:pt modelId="{616426FB-FA43-4147-8B17-D64149E77F83}" type="pres">
      <dgm:prSet presAssocID="{6F9ED5ED-61B4-46E5-B038-F26ABA336360}" presName="horz2" presStyleCnt="0"/>
      <dgm:spPr/>
    </dgm:pt>
    <dgm:pt modelId="{4BF606F9-50E4-428B-9095-7B1FB67CAF96}" type="pres">
      <dgm:prSet presAssocID="{6F9ED5ED-61B4-46E5-B038-F26ABA336360}" presName="horzSpace2" presStyleCnt="0"/>
      <dgm:spPr/>
    </dgm:pt>
    <dgm:pt modelId="{E4DF30E9-F428-40FE-A4F3-3E5827BD00B1}" type="pres">
      <dgm:prSet presAssocID="{6F9ED5ED-61B4-46E5-B038-F26ABA336360}" presName="tx2" presStyleLbl="revTx" presStyleIdx="3" presStyleCnt="4"/>
      <dgm:spPr/>
      <dgm:t>
        <a:bodyPr/>
        <a:lstStyle/>
        <a:p>
          <a:endParaRPr lang="en-US"/>
        </a:p>
      </dgm:t>
    </dgm:pt>
    <dgm:pt modelId="{D4A40E3E-7763-4D55-BD99-8F7ECB89E662}" type="pres">
      <dgm:prSet presAssocID="{6F9ED5ED-61B4-46E5-B038-F26ABA336360}" presName="vert2" presStyleCnt="0"/>
      <dgm:spPr/>
    </dgm:pt>
    <dgm:pt modelId="{081638E0-B2F6-403C-BC95-C7D04D179937}" type="pres">
      <dgm:prSet presAssocID="{6F9ED5ED-61B4-46E5-B038-F26ABA336360}" presName="thinLine2b" presStyleLbl="callout" presStyleIdx="2" presStyleCnt="3"/>
      <dgm:spPr/>
    </dgm:pt>
    <dgm:pt modelId="{663A5B46-5ED6-4EFE-BC68-8B1CBF753BD3}" type="pres">
      <dgm:prSet presAssocID="{6F9ED5ED-61B4-46E5-B038-F26ABA336360}" presName="vertSpace2b" presStyleCnt="0"/>
      <dgm:spPr/>
    </dgm:pt>
  </dgm:ptLst>
  <dgm:cxnLst>
    <dgm:cxn modelId="{D5144039-189B-493C-99CC-248CA6FFD272}" srcId="{05F9CBB5-3F8D-40A8-9CB1-0D893098AC7C}" destId="{CD038D01-37B3-4B27-88A0-D011FAFFB31B}" srcOrd="0" destOrd="0" parTransId="{B98F8E71-A2E6-4D04-928E-39E8C42840A4}" sibTransId="{798D2163-9784-42E2-9336-061DF6410A86}"/>
    <dgm:cxn modelId="{D90B9261-9CC7-4DDA-B0B9-A16FD473D647}" type="presOf" srcId="{6F9ED5ED-61B4-46E5-B038-F26ABA336360}" destId="{E4DF30E9-F428-40FE-A4F3-3E5827BD00B1}" srcOrd="0" destOrd="0" presId="urn:microsoft.com/office/officeart/2008/layout/LinedList"/>
    <dgm:cxn modelId="{8EB36605-9084-45CF-B1BC-E9F4105BF069}" type="presOf" srcId="{CD038D01-37B3-4B27-88A0-D011FAFFB31B}" destId="{480C0888-21AA-4472-8167-930B67DC7719}" srcOrd="0" destOrd="0" presId="urn:microsoft.com/office/officeart/2008/layout/LinedList"/>
    <dgm:cxn modelId="{D77041B0-9073-4853-824F-4ED70583EE3C}" type="presOf" srcId="{05F9CBB5-3F8D-40A8-9CB1-0D893098AC7C}" destId="{40749F51-CCBA-485B-99A9-1EC2AC652B67}" srcOrd="0" destOrd="0" presId="urn:microsoft.com/office/officeart/2008/layout/LinedList"/>
    <dgm:cxn modelId="{BABDBA4A-B70A-41CB-B1AA-6234239A8641}" srcId="{05F9CBB5-3F8D-40A8-9CB1-0D893098AC7C}" destId="{6F9ED5ED-61B4-46E5-B038-F26ABA336360}" srcOrd="2" destOrd="0" parTransId="{6F6895B1-B91B-4058-A7CF-DE36D644C1D1}" sibTransId="{0FEB1DD7-8689-44C9-AA93-41E1D1067DBD}"/>
    <dgm:cxn modelId="{19E158EF-FECF-423C-9453-7E0F5406F1AE}" srcId="{3AB2BAEE-CA7E-4A8C-B7A3-344F2D214E72}" destId="{05F9CBB5-3F8D-40A8-9CB1-0D893098AC7C}" srcOrd="0" destOrd="0" parTransId="{3E05CED6-3C20-4E43-B083-364C25243593}" sibTransId="{A2B9B747-C4DC-4D58-9899-8FD7709C73DB}"/>
    <dgm:cxn modelId="{BAB751A2-B899-4444-92EE-D5FF4E04F747}" type="presOf" srcId="{3AB2BAEE-CA7E-4A8C-B7A3-344F2D214E72}" destId="{C8333B90-1094-4FB8-9A59-5F13385CA60E}" srcOrd="0" destOrd="0" presId="urn:microsoft.com/office/officeart/2008/layout/LinedList"/>
    <dgm:cxn modelId="{AD31F288-8E51-4316-8147-9F87EBB35829}" srcId="{05F9CBB5-3F8D-40A8-9CB1-0D893098AC7C}" destId="{78230D49-7222-43CC-B1CF-717F037B3BB0}" srcOrd="1" destOrd="0" parTransId="{7D1795BE-F8F8-45BE-A452-70BF3E83E807}" sibTransId="{F9BCEB05-F23D-498B-8000-A7544AE2BC5C}"/>
    <dgm:cxn modelId="{39C36990-D1DE-4E5C-BB40-4F7CC54A7CCC}" type="presOf" srcId="{78230D49-7222-43CC-B1CF-717F037B3BB0}" destId="{5E63F23A-B837-4908-BA1A-D3A31CECA30A}" srcOrd="0" destOrd="0" presId="urn:microsoft.com/office/officeart/2008/layout/LinedList"/>
    <dgm:cxn modelId="{28FE94E2-3741-4900-8396-41305295DD21}" type="presParOf" srcId="{C8333B90-1094-4FB8-9A59-5F13385CA60E}" destId="{E73839E0-5873-4A1C-936E-2BA3B72E66B3}" srcOrd="0" destOrd="0" presId="urn:microsoft.com/office/officeart/2008/layout/LinedList"/>
    <dgm:cxn modelId="{D092BD27-883A-40A1-B890-BCCE914D0E5B}" type="presParOf" srcId="{C8333B90-1094-4FB8-9A59-5F13385CA60E}" destId="{149E6AB3-AE30-46B8-8568-073C700C1ECE}" srcOrd="1" destOrd="0" presId="urn:microsoft.com/office/officeart/2008/layout/LinedList"/>
    <dgm:cxn modelId="{197B822F-BE60-4C4C-A75A-9FD80628E7D9}" type="presParOf" srcId="{149E6AB3-AE30-46B8-8568-073C700C1ECE}" destId="{40749F51-CCBA-485B-99A9-1EC2AC652B67}" srcOrd="0" destOrd="0" presId="urn:microsoft.com/office/officeart/2008/layout/LinedList"/>
    <dgm:cxn modelId="{6ECED36F-46A4-4759-9F51-2A0C2D0B9A19}" type="presParOf" srcId="{149E6AB3-AE30-46B8-8568-073C700C1ECE}" destId="{24415A26-6726-4B40-ADFE-80A798E56956}" srcOrd="1" destOrd="0" presId="urn:microsoft.com/office/officeart/2008/layout/LinedList"/>
    <dgm:cxn modelId="{9F437F05-9D54-47FD-9586-B9C3509C0213}" type="presParOf" srcId="{24415A26-6726-4B40-ADFE-80A798E56956}" destId="{B9BDC65D-5233-4F7A-A065-54966853AB7B}" srcOrd="0" destOrd="0" presId="urn:microsoft.com/office/officeart/2008/layout/LinedList"/>
    <dgm:cxn modelId="{79CC0CCB-10A8-48C6-A6F9-2E7C4FD80AF6}" type="presParOf" srcId="{24415A26-6726-4B40-ADFE-80A798E56956}" destId="{D3B43D99-DD48-43BF-8FF9-F3D20B19B17B}" srcOrd="1" destOrd="0" presId="urn:microsoft.com/office/officeart/2008/layout/LinedList"/>
    <dgm:cxn modelId="{183CD8A2-7573-4346-8D0D-57E164CDCCBC}" type="presParOf" srcId="{D3B43D99-DD48-43BF-8FF9-F3D20B19B17B}" destId="{D74F17AE-2C2C-465E-BA97-64AF2690F073}" srcOrd="0" destOrd="0" presId="urn:microsoft.com/office/officeart/2008/layout/LinedList"/>
    <dgm:cxn modelId="{EFD0FE99-43F3-45CE-871F-85E7037A43F7}" type="presParOf" srcId="{D3B43D99-DD48-43BF-8FF9-F3D20B19B17B}" destId="{480C0888-21AA-4472-8167-930B67DC7719}" srcOrd="1" destOrd="0" presId="urn:microsoft.com/office/officeart/2008/layout/LinedList"/>
    <dgm:cxn modelId="{B2C3979D-98BF-49E2-ACF9-62444F5F9054}" type="presParOf" srcId="{D3B43D99-DD48-43BF-8FF9-F3D20B19B17B}" destId="{BED102D5-D50E-41D0-BE21-EED86A2D03F2}" srcOrd="2" destOrd="0" presId="urn:microsoft.com/office/officeart/2008/layout/LinedList"/>
    <dgm:cxn modelId="{664848F7-8BCB-4951-90DF-8A01B8599B3C}" type="presParOf" srcId="{24415A26-6726-4B40-ADFE-80A798E56956}" destId="{DF9BA6B1-1ACC-43A1-9B91-FB2C1AC18FCF}" srcOrd="2" destOrd="0" presId="urn:microsoft.com/office/officeart/2008/layout/LinedList"/>
    <dgm:cxn modelId="{265749FA-E5CC-458F-8929-9BDE83050669}" type="presParOf" srcId="{24415A26-6726-4B40-ADFE-80A798E56956}" destId="{FEBD163D-F9C9-4C7D-9B70-2056A03B54A1}" srcOrd="3" destOrd="0" presId="urn:microsoft.com/office/officeart/2008/layout/LinedList"/>
    <dgm:cxn modelId="{F8FF3BB0-9B4C-4DFC-BF8F-3E8A1551481F}" type="presParOf" srcId="{24415A26-6726-4B40-ADFE-80A798E56956}" destId="{B4D8B8D8-EF10-4CAB-991B-3179C9B4FE55}" srcOrd="4" destOrd="0" presId="urn:microsoft.com/office/officeart/2008/layout/LinedList"/>
    <dgm:cxn modelId="{FF0491C7-3CB3-4BEC-953F-A20DBAE4170C}" type="presParOf" srcId="{B4D8B8D8-EF10-4CAB-991B-3179C9B4FE55}" destId="{BC21D372-B701-428D-81C4-B2D6FFA73992}" srcOrd="0" destOrd="0" presId="urn:microsoft.com/office/officeart/2008/layout/LinedList"/>
    <dgm:cxn modelId="{48227167-D544-4CF4-AD50-C3DDEF4AF539}" type="presParOf" srcId="{B4D8B8D8-EF10-4CAB-991B-3179C9B4FE55}" destId="{5E63F23A-B837-4908-BA1A-D3A31CECA30A}" srcOrd="1" destOrd="0" presId="urn:microsoft.com/office/officeart/2008/layout/LinedList"/>
    <dgm:cxn modelId="{D2EC41E6-7D2E-4707-83FF-B0CDA9D2CF22}" type="presParOf" srcId="{B4D8B8D8-EF10-4CAB-991B-3179C9B4FE55}" destId="{E1C1E0C3-A7C5-4059-8D8B-8C17B0BD2F23}" srcOrd="2" destOrd="0" presId="urn:microsoft.com/office/officeart/2008/layout/LinedList"/>
    <dgm:cxn modelId="{6BE38025-C974-4975-8802-BC9EB45F2D3D}" type="presParOf" srcId="{24415A26-6726-4B40-ADFE-80A798E56956}" destId="{8352BEB1-79A7-4059-9388-BC2129CC1DFB}" srcOrd="5" destOrd="0" presId="urn:microsoft.com/office/officeart/2008/layout/LinedList"/>
    <dgm:cxn modelId="{B594F706-73DC-4639-979D-2274925D9FC3}" type="presParOf" srcId="{24415A26-6726-4B40-ADFE-80A798E56956}" destId="{96528E7F-A826-479A-BE31-D45775813570}" srcOrd="6" destOrd="0" presId="urn:microsoft.com/office/officeart/2008/layout/LinedList"/>
    <dgm:cxn modelId="{E1A5991D-DBF1-423B-BA33-AC45784C4CAE}" type="presParOf" srcId="{24415A26-6726-4B40-ADFE-80A798E56956}" destId="{616426FB-FA43-4147-8B17-D64149E77F83}" srcOrd="7" destOrd="0" presId="urn:microsoft.com/office/officeart/2008/layout/LinedList"/>
    <dgm:cxn modelId="{AB075BE3-7A56-49F0-A9E7-BC5D43302B6D}" type="presParOf" srcId="{616426FB-FA43-4147-8B17-D64149E77F83}" destId="{4BF606F9-50E4-428B-9095-7B1FB67CAF96}" srcOrd="0" destOrd="0" presId="urn:microsoft.com/office/officeart/2008/layout/LinedList"/>
    <dgm:cxn modelId="{7616FDB6-4486-469F-8213-7A4903968E33}" type="presParOf" srcId="{616426FB-FA43-4147-8B17-D64149E77F83}" destId="{E4DF30E9-F428-40FE-A4F3-3E5827BD00B1}" srcOrd="1" destOrd="0" presId="urn:microsoft.com/office/officeart/2008/layout/LinedList"/>
    <dgm:cxn modelId="{A8FDEC27-8093-4A21-A214-F68920ACCB53}" type="presParOf" srcId="{616426FB-FA43-4147-8B17-D64149E77F83}" destId="{D4A40E3E-7763-4D55-BD99-8F7ECB89E662}" srcOrd="2" destOrd="0" presId="urn:microsoft.com/office/officeart/2008/layout/LinedList"/>
    <dgm:cxn modelId="{3F24474A-6D73-4D61-BEF6-CFB6EDCD1CFA}" type="presParOf" srcId="{24415A26-6726-4B40-ADFE-80A798E56956}" destId="{081638E0-B2F6-403C-BC95-C7D04D179937}" srcOrd="8" destOrd="0" presId="urn:microsoft.com/office/officeart/2008/layout/LinedList"/>
    <dgm:cxn modelId="{6DE1EF83-71B6-4376-BA66-372F11377B65}" type="presParOf" srcId="{24415A26-6726-4B40-ADFE-80A798E56956}" destId="{663A5B46-5ED6-4EFE-BC68-8B1CBF753BD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E70F98-4B1D-4E05-9454-F3E5E11F7681}" type="doc">
      <dgm:prSet loTypeId="urn:microsoft.com/office/officeart/2005/8/layout/hChevron3" loCatId="process" qsTypeId="urn:microsoft.com/office/officeart/2005/8/quickstyle/simple3" qsCatId="simple" csTypeId="urn:microsoft.com/office/officeart/2005/8/colors/colorful1" csCatId="colorful" phldr="1"/>
      <dgm:spPr/>
    </dgm:pt>
    <dgm:pt modelId="{BC4BAF55-6B0F-4AA0-84FD-B007B8CF1091}">
      <dgm:prSet phldrT="[Text]" custT="1"/>
      <dgm:spPr>
        <a:solidFill>
          <a:srgbClr val="66FF66"/>
        </a:solidFill>
      </dgm:spPr>
      <dgm:t>
        <a:bodyPr/>
        <a:lstStyle/>
        <a:p>
          <a:pPr algn="l"/>
          <a:r>
            <a:rPr lang="en-US" sz="1400" b="1" noProof="0" dirty="0">
              <a:latin typeface="Verdana" panose="020B0604030504040204" pitchFamily="34" charset="0"/>
              <a:ea typeface="Verdana" panose="020B0604030504040204" pitchFamily="34" charset="0"/>
            </a:rPr>
            <a:t> J</a:t>
          </a:r>
          <a:r>
            <a:rPr lang="lv-LV" sz="1400" b="1" noProof="0" dirty="0" err="1">
              <a:latin typeface="Verdana" panose="020B0604030504040204" pitchFamily="34" charset="0"/>
              <a:ea typeface="Verdana" panose="020B0604030504040204" pitchFamily="34" charset="0"/>
            </a:rPr>
            <a:t>ūnijs</a:t>
          </a:r>
          <a:r>
            <a:rPr lang="en-US" sz="1500" b="1" noProof="0" dirty="0">
              <a:latin typeface="Verdana" panose="020B0604030504040204" pitchFamily="34" charset="0"/>
              <a:ea typeface="Verdana" panose="020B0604030504040204" pitchFamily="34" charset="0"/>
            </a:rPr>
            <a:t>	</a:t>
          </a:r>
          <a:r>
            <a:rPr lang="en-US" sz="1400" b="1" noProof="0" dirty="0">
              <a:latin typeface="Verdana" panose="020B0604030504040204" pitchFamily="34" charset="0"/>
              <a:ea typeface="Verdana" panose="020B0604030504040204" pitchFamily="34" charset="0"/>
            </a:rPr>
            <a:t>									</a:t>
          </a:r>
          <a:r>
            <a:rPr lang="en-US" sz="1500" b="1" noProof="0" dirty="0" err="1">
              <a:latin typeface="Verdana" panose="020B0604030504040204" pitchFamily="34" charset="0"/>
              <a:ea typeface="Verdana" panose="020B0604030504040204" pitchFamily="34" charset="0"/>
            </a:rPr>
            <a:t>Septemb</a:t>
          </a:r>
          <a:r>
            <a:rPr lang="lv-LV" sz="1500" b="1" noProof="0" dirty="0">
              <a:latin typeface="Verdana" panose="020B0604030504040204" pitchFamily="34" charset="0"/>
              <a:ea typeface="Verdana" panose="020B0604030504040204" pitchFamily="34" charset="0"/>
            </a:rPr>
            <a:t>ris</a:t>
          </a:r>
          <a:endParaRPr lang="en-US" sz="1500" b="1" noProof="0" dirty="0">
            <a:latin typeface="Verdana" panose="020B0604030504040204" pitchFamily="34" charset="0"/>
            <a:ea typeface="Verdana" panose="020B0604030504040204" pitchFamily="34" charset="0"/>
          </a:endParaRPr>
        </a:p>
      </dgm:t>
    </dgm:pt>
    <dgm:pt modelId="{C1863B0B-0F60-4127-A2B0-2E6660E099B1}" type="sibTrans" cxnId="{47374E31-022E-41E7-AABE-93318E9D74A6}">
      <dgm:prSet/>
      <dgm:spPr/>
      <dgm:t>
        <a:bodyPr/>
        <a:lstStyle/>
        <a:p>
          <a:endParaRPr lang="lv-LV" sz="1000" b="1">
            <a:latin typeface="Verdana" panose="020B0604030504040204" pitchFamily="34" charset="0"/>
            <a:ea typeface="Verdana" panose="020B0604030504040204" pitchFamily="34" charset="0"/>
          </a:endParaRPr>
        </a:p>
      </dgm:t>
    </dgm:pt>
    <dgm:pt modelId="{CA4A450E-AC5A-4D3A-A17F-5AC599DA4F29}" type="parTrans" cxnId="{47374E31-022E-41E7-AABE-93318E9D74A6}">
      <dgm:prSet/>
      <dgm:spPr/>
      <dgm:t>
        <a:bodyPr/>
        <a:lstStyle/>
        <a:p>
          <a:endParaRPr lang="lv-LV" sz="1000" b="1">
            <a:latin typeface="Verdana" panose="020B0604030504040204" pitchFamily="34" charset="0"/>
            <a:ea typeface="Verdana" panose="020B0604030504040204" pitchFamily="34" charset="0"/>
          </a:endParaRPr>
        </a:p>
      </dgm:t>
    </dgm:pt>
    <dgm:pt modelId="{5F48C1B4-D132-4724-8CB8-01883D3DF80C}" type="pres">
      <dgm:prSet presAssocID="{0CE70F98-4B1D-4E05-9454-F3E5E11F7681}" presName="Name0" presStyleCnt="0">
        <dgm:presLayoutVars>
          <dgm:dir/>
          <dgm:resizeHandles val="exact"/>
        </dgm:presLayoutVars>
      </dgm:prSet>
      <dgm:spPr/>
    </dgm:pt>
    <dgm:pt modelId="{3F60E1E1-F170-4211-A4A1-1899978E25B1}" type="pres">
      <dgm:prSet presAssocID="{BC4BAF55-6B0F-4AA0-84FD-B007B8CF1091}" presName="parTxOnly" presStyleLbl="node1" presStyleIdx="0" presStyleCnt="1" custScaleX="100098" custLinFactNeighborX="1161" custLinFactNeighborY="-502">
        <dgm:presLayoutVars>
          <dgm:bulletEnabled val="1"/>
        </dgm:presLayoutVars>
      </dgm:prSet>
      <dgm:spPr/>
      <dgm:t>
        <a:bodyPr/>
        <a:lstStyle/>
        <a:p>
          <a:endParaRPr lang="en-US"/>
        </a:p>
      </dgm:t>
    </dgm:pt>
  </dgm:ptLst>
  <dgm:cxnLst>
    <dgm:cxn modelId="{E6E3F82E-17B3-4343-9292-5065975843BD}" type="presOf" srcId="{BC4BAF55-6B0F-4AA0-84FD-B007B8CF1091}" destId="{3F60E1E1-F170-4211-A4A1-1899978E25B1}" srcOrd="0" destOrd="0" presId="urn:microsoft.com/office/officeart/2005/8/layout/hChevron3"/>
    <dgm:cxn modelId="{47374E31-022E-41E7-AABE-93318E9D74A6}" srcId="{0CE70F98-4B1D-4E05-9454-F3E5E11F7681}" destId="{BC4BAF55-6B0F-4AA0-84FD-B007B8CF1091}" srcOrd="0" destOrd="0" parTransId="{CA4A450E-AC5A-4D3A-A17F-5AC599DA4F29}" sibTransId="{C1863B0B-0F60-4127-A2B0-2E6660E099B1}"/>
    <dgm:cxn modelId="{40E5F2A6-C687-43DF-A7DD-A31E6FD6C1DB}" type="presOf" srcId="{0CE70F98-4B1D-4E05-9454-F3E5E11F7681}" destId="{5F48C1B4-D132-4724-8CB8-01883D3DF80C}" srcOrd="0" destOrd="0" presId="urn:microsoft.com/office/officeart/2005/8/layout/hChevron3"/>
    <dgm:cxn modelId="{7D645126-0A3F-4FFB-9E94-1C825B9D6B9D}" type="presParOf" srcId="{5F48C1B4-D132-4724-8CB8-01883D3DF80C}" destId="{3F60E1E1-F170-4211-A4A1-1899978E25B1}" srcOrd="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2F679E-D5BA-4D8E-86A8-9B098398E1D9}"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lv-LV"/>
        </a:p>
      </dgm:t>
    </dgm:pt>
    <dgm:pt modelId="{03358D6C-9E41-498F-AA83-B89A97B7DECC}">
      <dgm:prSet phldrT="[Text]"/>
      <dgm:spPr/>
      <dgm:t>
        <a:bodyPr/>
        <a:lstStyle/>
        <a:p>
          <a:r>
            <a:rPr lang="lv-LV" b="1" noProof="0" dirty="0">
              <a:solidFill>
                <a:srgbClr val="C00000"/>
              </a:solidFill>
              <a:latin typeface="Verdana" panose="020B0604030504040204" pitchFamily="34" charset="0"/>
              <a:ea typeface="Verdana" panose="020B0604030504040204" pitchFamily="34" charset="0"/>
            </a:rPr>
            <a:t>Mērķis</a:t>
          </a:r>
          <a:r>
            <a:rPr lang="en-US" noProof="0" dirty="0">
              <a:latin typeface="Verdana" panose="020B0604030504040204" pitchFamily="34" charset="0"/>
              <a:ea typeface="Verdana" panose="020B0604030504040204" pitchFamily="34" charset="0"/>
            </a:rPr>
            <a:t> </a:t>
          </a:r>
          <a:r>
            <a:rPr lang="lv-LV" noProof="0" dirty="0">
              <a:latin typeface="Verdana" panose="020B0604030504040204" pitchFamily="34" charset="0"/>
              <a:ea typeface="Verdana" panose="020B0604030504040204" pitchFamily="34" charset="0"/>
            </a:rPr>
            <a:t>un apraksts</a:t>
          </a:r>
          <a:endParaRPr lang="en-US" noProof="0" dirty="0">
            <a:latin typeface="Verdana" panose="020B0604030504040204" pitchFamily="34" charset="0"/>
            <a:ea typeface="Verdana" panose="020B0604030504040204" pitchFamily="34" charset="0"/>
          </a:endParaRPr>
        </a:p>
      </dgm:t>
    </dgm:pt>
    <dgm:pt modelId="{C05F9FDF-5F57-4F59-BEED-51B5C02B5FA7}" type="parTrans" cxnId="{9CB34892-3C0B-4BCC-B3BB-8AFDB6C3AE85}">
      <dgm:prSet/>
      <dgm:spPr/>
      <dgm:t>
        <a:bodyPr/>
        <a:lstStyle/>
        <a:p>
          <a:endParaRPr lang="en-US" noProof="0" dirty="0">
            <a:latin typeface="Verdana" panose="020B0604030504040204" pitchFamily="34" charset="0"/>
            <a:ea typeface="Verdana" panose="020B0604030504040204" pitchFamily="34" charset="0"/>
          </a:endParaRPr>
        </a:p>
      </dgm:t>
    </dgm:pt>
    <dgm:pt modelId="{4722AE05-3A7D-4CCE-8AC2-ED2ABC23683E}" type="sibTrans" cxnId="{9CB34892-3C0B-4BCC-B3BB-8AFDB6C3AE85}">
      <dgm:prSet/>
      <dgm:spPr/>
      <dgm:t>
        <a:bodyPr/>
        <a:lstStyle/>
        <a:p>
          <a:endParaRPr lang="en-US" noProof="0" dirty="0">
            <a:latin typeface="Verdana" panose="020B0604030504040204" pitchFamily="34" charset="0"/>
            <a:ea typeface="Verdana" panose="020B0604030504040204" pitchFamily="34" charset="0"/>
          </a:endParaRPr>
        </a:p>
      </dgm:t>
    </dgm:pt>
    <dgm:pt modelId="{BF7B8D92-5363-4278-A95B-52CDF3C6B673}">
      <dgm:prSet phldrT="[Text]"/>
      <dgm:spPr/>
      <dgm:t>
        <a:bodyPr/>
        <a:lstStyle/>
        <a:p>
          <a:r>
            <a:rPr lang="lv-LV" noProof="0" dirty="0">
              <a:latin typeface="Verdana" panose="020B0604030504040204" pitchFamily="34" charset="0"/>
              <a:ea typeface="Verdana" panose="020B0604030504040204" pitchFamily="34" charset="0"/>
            </a:rPr>
            <a:t>Atbilstība</a:t>
          </a:r>
          <a:r>
            <a:rPr lang="lv-LV" b="1" noProof="0" dirty="0">
              <a:solidFill>
                <a:srgbClr val="C00000"/>
              </a:solidFill>
              <a:latin typeface="Verdana" panose="020B0604030504040204" pitchFamily="34" charset="0"/>
              <a:ea typeface="Verdana" panose="020B0604030504040204" pitchFamily="34" charset="0"/>
            </a:rPr>
            <a:t> Valdības deklarācijai</a:t>
          </a:r>
          <a:endParaRPr lang="en-US" b="1" noProof="0" dirty="0">
            <a:solidFill>
              <a:srgbClr val="C00000"/>
            </a:solidFill>
            <a:latin typeface="Verdana" panose="020B0604030504040204" pitchFamily="34" charset="0"/>
            <a:ea typeface="Verdana" panose="020B0604030504040204" pitchFamily="34" charset="0"/>
          </a:endParaRPr>
        </a:p>
      </dgm:t>
    </dgm:pt>
    <dgm:pt modelId="{24F08F72-77BB-4991-9060-3BFE30C4339A}" type="parTrans" cxnId="{BFEB7DC7-7F4E-4159-8FB7-E860E5230FA8}">
      <dgm:prSet/>
      <dgm:spPr/>
      <dgm:t>
        <a:bodyPr/>
        <a:lstStyle/>
        <a:p>
          <a:endParaRPr lang="en-US" noProof="0" dirty="0">
            <a:latin typeface="Verdana" panose="020B0604030504040204" pitchFamily="34" charset="0"/>
            <a:ea typeface="Verdana" panose="020B0604030504040204" pitchFamily="34" charset="0"/>
          </a:endParaRPr>
        </a:p>
      </dgm:t>
    </dgm:pt>
    <dgm:pt modelId="{8438F723-2845-4DC0-8B65-1249FC6EBA64}" type="sibTrans" cxnId="{BFEB7DC7-7F4E-4159-8FB7-E860E5230FA8}">
      <dgm:prSet/>
      <dgm:spPr/>
      <dgm:t>
        <a:bodyPr/>
        <a:lstStyle/>
        <a:p>
          <a:endParaRPr lang="en-US" noProof="0" dirty="0">
            <a:latin typeface="Verdana" panose="020B0604030504040204" pitchFamily="34" charset="0"/>
            <a:ea typeface="Verdana" panose="020B0604030504040204" pitchFamily="34" charset="0"/>
          </a:endParaRPr>
        </a:p>
      </dgm:t>
    </dgm:pt>
    <dgm:pt modelId="{A72CD97C-7F39-466A-8F9B-738EBCA1669C}">
      <dgm:prSet phldrT="[Text]"/>
      <dgm:spPr/>
      <dgm:t>
        <a:bodyPr/>
        <a:lstStyle/>
        <a:p>
          <a:r>
            <a:rPr lang="lv-LV" noProof="0" dirty="0">
              <a:latin typeface="Verdana" panose="020B0604030504040204" pitchFamily="34" charset="0"/>
              <a:ea typeface="Verdana" panose="020B0604030504040204" pitchFamily="34" charset="0"/>
            </a:rPr>
            <a:t>Atbilstība </a:t>
          </a:r>
          <a:r>
            <a:rPr lang="lv-LV" b="1" noProof="0" dirty="0">
              <a:solidFill>
                <a:srgbClr val="C00000"/>
              </a:solidFill>
              <a:latin typeface="Verdana" panose="020B0604030504040204" pitchFamily="34" charset="0"/>
              <a:ea typeface="Verdana" panose="020B0604030504040204" pitchFamily="34" charset="0"/>
            </a:rPr>
            <a:t>vidēja termiņa prioritātēm </a:t>
          </a:r>
          <a:r>
            <a:rPr lang="lv-LV" noProof="0" dirty="0">
              <a:latin typeface="Verdana" panose="020B0604030504040204" pitchFamily="34" charset="0"/>
              <a:ea typeface="Verdana" panose="020B0604030504040204" pitchFamily="34" charset="0"/>
            </a:rPr>
            <a:t>saskaņā ar VTBI</a:t>
          </a:r>
          <a:endParaRPr lang="en-US" noProof="0" dirty="0">
            <a:latin typeface="Verdana" panose="020B0604030504040204" pitchFamily="34" charset="0"/>
            <a:ea typeface="Verdana" panose="020B0604030504040204" pitchFamily="34" charset="0"/>
          </a:endParaRPr>
        </a:p>
      </dgm:t>
    </dgm:pt>
    <dgm:pt modelId="{1457FD25-7B46-444D-8657-D6EF0B3A3FA5}" type="parTrans" cxnId="{A950BC50-5664-4C91-936C-36F15E39D203}">
      <dgm:prSet/>
      <dgm:spPr/>
      <dgm:t>
        <a:bodyPr/>
        <a:lstStyle/>
        <a:p>
          <a:endParaRPr lang="en-US" noProof="0" dirty="0">
            <a:latin typeface="Verdana" panose="020B0604030504040204" pitchFamily="34" charset="0"/>
            <a:ea typeface="Verdana" panose="020B0604030504040204" pitchFamily="34" charset="0"/>
          </a:endParaRPr>
        </a:p>
      </dgm:t>
    </dgm:pt>
    <dgm:pt modelId="{F689884A-FB31-476E-8503-754EB452D621}" type="sibTrans" cxnId="{A950BC50-5664-4C91-936C-36F15E39D203}">
      <dgm:prSet/>
      <dgm:spPr/>
      <dgm:t>
        <a:bodyPr/>
        <a:lstStyle/>
        <a:p>
          <a:endParaRPr lang="en-US" noProof="0" dirty="0">
            <a:latin typeface="Verdana" panose="020B0604030504040204" pitchFamily="34" charset="0"/>
            <a:ea typeface="Verdana" panose="020B0604030504040204" pitchFamily="34" charset="0"/>
          </a:endParaRPr>
        </a:p>
      </dgm:t>
    </dgm:pt>
    <dgm:pt modelId="{E1877276-5BBA-448C-930D-4F7C4AC17410}">
      <dgm:prSet phldrT="[Text]"/>
      <dgm:spPr/>
      <dgm:t>
        <a:bodyPr/>
        <a:lstStyle/>
        <a:p>
          <a:r>
            <a:rPr lang="lv-LV" noProof="0" dirty="0">
              <a:latin typeface="Verdana" panose="020B0604030504040204" pitchFamily="34" charset="0"/>
              <a:ea typeface="Verdana" panose="020B0604030504040204" pitchFamily="34" charset="0"/>
            </a:rPr>
            <a:t>Saistītie </a:t>
          </a:r>
          <a:r>
            <a:rPr lang="lv-LV" b="1" noProof="0" dirty="0">
              <a:solidFill>
                <a:srgbClr val="C00000"/>
              </a:solidFill>
              <a:latin typeface="Verdana" panose="020B0604030504040204" pitchFamily="34" charset="0"/>
              <a:ea typeface="Verdana" panose="020B0604030504040204" pitchFamily="34" charset="0"/>
            </a:rPr>
            <a:t>politikas rezultātu </a:t>
          </a:r>
          <a:r>
            <a:rPr lang="lv-LV" noProof="0" dirty="0">
              <a:latin typeface="Verdana" panose="020B0604030504040204" pitchFamily="34" charset="0"/>
              <a:ea typeface="Verdana" panose="020B0604030504040204" pitchFamily="34" charset="0"/>
            </a:rPr>
            <a:t>rādītāji (</a:t>
          </a:r>
          <a:r>
            <a:rPr lang="lv-LV" i="1" noProof="0" dirty="0" err="1">
              <a:latin typeface="Verdana" panose="020B0604030504040204" pitchFamily="34" charset="0"/>
              <a:ea typeface="Verdana" panose="020B0604030504040204" pitchFamily="34" charset="0"/>
            </a:rPr>
            <a:t>outcomes</a:t>
          </a:r>
          <a:r>
            <a:rPr lang="lv-LV" noProof="0" dirty="0">
              <a:latin typeface="Verdana" panose="020B0604030504040204" pitchFamily="34" charset="0"/>
              <a:ea typeface="Verdana" panose="020B0604030504040204" pitchFamily="34" charset="0"/>
            </a:rPr>
            <a:t>)</a:t>
          </a:r>
          <a:endParaRPr lang="en-US" noProof="0" dirty="0">
            <a:latin typeface="Verdana" panose="020B0604030504040204" pitchFamily="34" charset="0"/>
            <a:ea typeface="Verdana" panose="020B0604030504040204" pitchFamily="34" charset="0"/>
          </a:endParaRPr>
        </a:p>
      </dgm:t>
    </dgm:pt>
    <dgm:pt modelId="{F8E6558E-9DDF-49CF-8747-613B84F1C2C3}" type="parTrans" cxnId="{2569E9A5-923A-4B9C-A792-FA08A9B404E2}">
      <dgm:prSet/>
      <dgm:spPr/>
      <dgm:t>
        <a:bodyPr/>
        <a:lstStyle/>
        <a:p>
          <a:endParaRPr lang="en-US" noProof="0" dirty="0">
            <a:latin typeface="Verdana" panose="020B0604030504040204" pitchFamily="34" charset="0"/>
            <a:ea typeface="Verdana" panose="020B0604030504040204" pitchFamily="34" charset="0"/>
          </a:endParaRPr>
        </a:p>
      </dgm:t>
    </dgm:pt>
    <dgm:pt modelId="{895FC61A-6854-4CB8-BE1D-D61A59CA0279}" type="sibTrans" cxnId="{2569E9A5-923A-4B9C-A792-FA08A9B404E2}">
      <dgm:prSet/>
      <dgm:spPr/>
      <dgm:t>
        <a:bodyPr/>
        <a:lstStyle/>
        <a:p>
          <a:endParaRPr lang="en-US" noProof="0" dirty="0">
            <a:latin typeface="Verdana" panose="020B0604030504040204" pitchFamily="34" charset="0"/>
            <a:ea typeface="Verdana" panose="020B0604030504040204" pitchFamily="34" charset="0"/>
          </a:endParaRPr>
        </a:p>
      </dgm:t>
    </dgm:pt>
    <dgm:pt modelId="{AAC9E955-C4CC-4086-A5D5-3F423A354E83}">
      <dgm:prSet phldrT="[Text]"/>
      <dgm:spPr/>
      <dgm:t>
        <a:bodyPr/>
        <a:lstStyle/>
        <a:p>
          <a:r>
            <a:rPr lang="en-US" noProof="0" dirty="0" err="1">
              <a:latin typeface="Verdana" panose="020B0604030504040204" pitchFamily="34" charset="0"/>
              <a:ea typeface="Verdana" panose="020B0604030504040204" pitchFamily="34" charset="0"/>
            </a:rPr>
            <a:t>Paredzamie</a:t>
          </a:r>
          <a:r>
            <a:rPr lang="en-US" noProof="0" dirty="0">
              <a:latin typeface="Verdana" panose="020B0604030504040204" pitchFamily="34" charset="0"/>
              <a:ea typeface="Verdana" panose="020B0604030504040204" pitchFamily="34" charset="0"/>
            </a:rPr>
            <a:t> </a:t>
          </a:r>
          <a:r>
            <a:rPr lang="en-US" b="1" noProof="0" dirty="0" err="1">
              <a:solidFill>
                <a:srgbClr val="C00000"/>
              </a:solidFill>
              <a:latin typeface="Verdana" panose="020B0604030504040204" pitchFamily="34" charset="0"/>
              <a:ea typeface="Verdana" panose="020B0604030504040204" pitchFamily="34" charset="0"/>
            </a:rPr>
            <a:t>darbības</a:t>
          </a:r>
          <a:r>
            <a:rPr lang="en-US" b="1" noProof="0" dirty="0">
              <a:solidFill>
                <a:srgbClr val="C00000"/>
              </a:solidFill>
              <a:latin typeface="Verdana" panose="020B0604030504040204" pitchFamily="34" charset="0"/>
              <a:ea typeface="Verdana" panose="020B0604030504040204" pitchFamily="34" charset="0"/>
            </a:rPr>
            <a:t> </a:t>
          </a:r>
          <a:r>
            <a:rPr lang="en-US" b="1" noProof="0" dirty="0" err="1">
              <a:solidFill>
                <a:srgbClr val="C00000"/>
              </a:solidFill>
              <a:latin typeface="Verdana" panose="020B0604030504040204" pitchFamily="34" charset="0"/>
              <a:ea typeface="Verdana" panose="020B0604030504040204" pitchFamily="34" charset="0"/>
            </a:rPr>
            <a:t>rādītāji</a:t>
          </a:r>
          <a:r>
            <a:rPr lang="en-US" b="1" noProof="0" dirty="0">
              <a:solidFill>
                <a:srgbClr val="C00000"/>
              </a:solidFill>
              <a:latin typeface="Verdana" panose="020B0604030504040204" pitchFamily="34" charset="0"/>
              <a:ea typeface="Verdana" panose="020B0604030504040204" pitchFamily="34" charset="0"/>
            </a:rPr>
            <a:t> </a:t>
          </a:r>
          <a:r>
            <a:rPr lang="en-US" noProof="0" dirty="0">
              <a:latin typeface="Verdana" panose="020B0604030504040204" pitchFamily="34" charset="0"/>
              <a:ea typeface="Verdana" panose="020B0604030504040204" pitchFamily="34" charset="0"/>
            </a:rPr>
            <a:t>(</a:t>
          </a:r>
          <a:r>
            <a:rPr lang="lv-LV" i="1" noProof="0" dirty="0" err="1">
              <a:latin typeface="Verdana" panose="020B0604030504040204" pitchFamily="34" charset="0"/>
              <a:ea typeface="Verdana" panose="020B0604030504040204" pitchFamily="34" charset="0"/>
            </a:rPr>
            <a:t>outputs</a:t>
          </a:r>
          <a:r>
            <a:rPr lang="lv-LV" noProof="0" dirty="0">
              <a:latin typeface="Verdana" panose="020B0604030504040204" pitchFamily="34" charset="0"/>
              <a:ea typeface="Verdana" panose="020B0604030504040204" pitchFamily="34" charset="0"/>
            </a:rPr>
            <a:t>)</a:t>
          </a:r>
          <a:endParaRPr lang="en-US" noProof="0" dirty="0">
            <a:latin typeface="Verdana" panose="020B0604030504040204" pitchFamily="34" charset="0"/>
            <a:ea typeface="Verdana" panose="020B0604030504040204" pitchFamily="34" charset="0"/>
          </a:endParaRPr>
        </a:p>
      </dgm:t>
    </dgm:pt>
    <dgm:pt modelId="{6247AF97-2495-4FC6-8827-429D75A428C9}" type="parTrans" cxnId="{226A4AEE-5EB0-4660-BBFE-E81ADA738888}">
      <dgm:prSet/>
      <dgm:spPr/>
      <dgm:t>
        <a:bodyPr/>
        <a:lstStyle/>
        <a:p>
          <a:endParaRPr lang="en-US" noProof="0" dirty="0">
            <a:latin typeface="Verdana" panose="020B0604030504040204" pitchFamily="34" charset="0"/>
            <a:ea typeface="Verdana" panose="020B0604030504040204" pitchFamily="34" charset="0"/>
          </a:endParaRPr>
        </a:p>
      </dgm:t>
    </dgm:pt>
    <dgm:pt modelId="{A9E99466-0948-4D19-B971-50A077FB78D3}" type="sibTrans" cxnId="{226A4AEE-5EB0-4660-BBFE-E81ADA738888}">
      <dgm:prSet/>
      <dgm:spPr/>
      <dgm:t>
        <a:bodyPr/>
        <a:lstStyle/>
        <a:p>
          <a:endParaRPr lang="en-US" noProof="0" dirty="0">
            <a:latin typeface="Verdana" panose="020B0604030504040204" pitchFamily="34" charset="0"/>
            <a:ea typeface="Verdana" panose="020B0604030504040204" pitchFamily="34" charset="0"/>
          </a:endParaRPr>
        </a:p>
      </dgm:t>
    </dgm:pt>
    <dgm:pt modelId="{D1242A5B-F842-4F16-9893-6C2C9AEF2CEC}">
      <dgm:prSet phldrT="[Text]"/>
      <dgm:spPr/>
      <dgm:t>
        <a:bodyPr/>
        <a:lstStyle/>
        <a:p>
          <a:r>
            <a:rPr lang="lv-LV" noProof="0" dirty="0">
              <a:latin typeface="Verdana" panose="020B0604030504040204" pitchFamily="34" charset="0"/>
              <a:ea typeface="Verdana" panose="020B0604030504040204" pitchFamily="34" charset="0"/>
            </a:rPr>
            <a:t>Nepieciešamais</a:t>
          </a:r>
          <a:r>
            <a:rPr lang="lv-LV" b="1" noProof="0" dirty="0">
              <a:solidFill>
                <a:srgbClr val="C00000"/>
              </a:solidFill>
              <a:latin typeface="Verdana" panose="020B0604030504040204" pitchFamily="34" charset="0"/>
              <a:ea typeface="Verdana" panose="020B0604030504040204" pitchFamily="34" charset="0"/>
            </a:rPr>
            <a:t> finansējums</a:t>
          </a:r>
          <a:endParaRPr lang="en-US" b="1" noProof="0" dirty="0">
            <a:solidFill>
              <a:srgbClr val="C00000"/>
            </a:solidFill>
            <a:latin typeface="Verdana" panose="020B0604030504040204" pitchFamily="34" charset="0"/>
            <a:ea typeface="Verdana" panose="020B0604030504040204" pitchFamily="34" charset="0"/>
          </a:endParaRPr>
        </a:p>
      </dgm:t>
    </dgm:pt>
    <dgm:pt modelId="{7713943C-87E1-425D-B80D-8863C434D9E6}" type="parTrans" cxnId="{323D9678-5F94-4575-BB89-6EE4156BF789}">
      <dgm:prSet/>
      <dgm:spPr/>
      <dgm:t>
        <a:bodyPr/>
        <a:lstStyle/>
        <a:p>
          <a:endParaRPr lang="en-US" noProof="0" dirty="0">
            <a:latin typeface="Verdana" panose="020B0604030504040204" pitchFamily="34" charset="0"/>
            <a:ea typeface="Verdana" panose="020B0604030504040204" pitchFamily="34" charset="0"/>
          </a:endParaRPr>
        </a:p>
      </dgm:t>
    </dgm:pt>
    <dgm:pt modelId="{8D59FAE0-5A77-4ECB-A3FF-1B14FE2DD74C}" type="sibTrans" cxnId="{323D9678-5F94-4575-BB89-6EE4156BF789}">
      <dgm:prSet/>
      <dgm:spPr/>
      <dgm:t>
        <a:bodyPr/>
        <a:lstStyle/>
        <a:p>
          <a:endParaRPr lang="en-US" noProof="0" dirty="0">
            <a:latin typeface="Verdana" panose="020B0604030504040204" pitchFamily="34" charset="0"/>
            <a:ea typeface="Verdana" panose="020B0604030504040204" pitchFamily="34" charset="0"/>
          </a:endParaRPr>
        </a:p>
      </dgm:t>
    </dgm:pt>
    <dgm:pt modelId="{0005A116-FE7F-4341-9470-D9407E255CA7}">
      <dgm:prSet phldrT="[Text]"/>
      <dgm:spPr/>
      <dgm:t>
        <a:bodyPr/>
        <a:lstStyle/>
        <a:p>
          <a:r>
            <a:rPr lang="en-US" noProof="0" dirty="0" err="1">
              <a:latin typeface="Verdana" panose="020B0604030504040204" pitchFamily="34" charset="0"/>
              <a:ea typeface="Verdana" panose="020B0604030504040204" pitchFamily="34" charset="0"/>
            </a:rPr>
            <a:t>Ietekme</a:t>
          </a:r>
          <a:r>
            <a:rPr lang="en-US" noProof="0" dirty="0">
              <a:latin typeface="Verdana" panose="020B0604030504040204" pitchFamily="34" charset="0"/>
              <a:ea typeface="Verdana" panose="020B0604030504040204" pitchFamily="34" charset="0"/>
            </a:rPr>
            <a:t> </a:t>
          </a:r>
          <a:r>
            <a:rPr lang="en-US" noProof="0" dirty="0" err="1">
              <a:latin typeface="Verdana" panose="020B0604030504040204" pitchFamily="34" charset="0"/>
              <a:ea typeface="Verdana" panose="020B0604030504040204" pitchFamily="34" charset="0"/>
            </a:rPr>
            <a:t>uz</a:t>
          </a:r>
          <a:r>
            <a:rPr lang="en-US" noProof="0" dirty="0">
              <a:latin typeface="Verdana" panose="020B0604030504040204" pitchFamily="34" charset="0"/>
              <a:ea typeface="Verdana" panose="020B0604030504040204" pitchFamily="34" charset="0"/>
            </a:rPr>
            <a:t> </a:t>
          </a:r>
          <a:r>
            <a:rPr lang="en-US" b="1" noProof="0" dirty="0" err="1">
              <a:solidFill>
                <a:srgbClr val="C00000"/>
              </a:solidFill>
              <a:latin typeface="Verdana" panose="020B0604030504040204" pitchFamily="34" charset="0"/>
              <a:ea typeface="Verdana" panose="020B0604030504040204" pitchFamily="34" charset="0"/>
            </a:rPr>
            <a:t>ekonomisko</a:t>
          </a:r>
          <a:r>
            <a:rPr lang="en-US" b="1" noProof="0" dirty="0">
              <a:solidFill>
                <a:srgbClr val="C00000"/>
              </a:solidFill>
              <a:latin typeface="Verdana" panose="020B0604030504040204" pitchFamily="34" charset="0"/>
              <a:ea typeface="Verdana" panose="020B0604030504040204" pitchFamily="34" charset="0"/>
            </a:rPr>
            <a:t> </a:t>
          </a:r>
          <a:r>
            <a:rPr lang="en-US" b="1" noProof="0" dirty="0" err="1">
              <a:solidFill>
                <a:srgbClr val="C00000"/>
              </a:solidFill>
              <a:latin typeface="Verdana" panose="020B0604030504040204" pitchFamily="34" charset="0"/>
              <a:ea typeface="Verdana" panose="020B0604030504040204" pitchFamily="34" charset="0"/>
            </a:rPr>
            <a:t>attīstību</a:t>
          </a:r>
          <a:r>
            <a:rPr lang="en-US" b="1" noProof="0" dirty="0">
              <a:solidFill>
                <a:srgbClr val="C00000"/>
              </a:solidFill>
              <a:latin typeface="Verdana" panose="020B0604030504040204" pitchFamily="34" charset="0"/>
              <a:ea typeface="Verdana" panose="020B0604030504040204" pitchFamily="34" charset="0"/>
            </a:rPr>
            <a:t> </a:t>
          </a:r>
          <a:r>
            <a:rPr lang="en-US" noProof="0" dirty="0">
              <a:latin typeface="Verdana" panose="020B0604030504040204" pitchFamily="34" charset="0"/>
              <a:ea typeface="Verdana" panose="020B0604030504040204" pitchFamily="34" charset="0"/>
            </a:rPr>
            <a:t>un </a:t>
          </a:r>
          <a:r>
            <a:rPr lang="en-US" b="1" noProof="0" dirty="0" err="1">
              <a:solidFill>
                <a:srgbClr val="C00000"/>
              </a:solidFill>
              <a:latin typeface="Verdana" panose="020B0604030504040204" pitchFamily="34" charset="0"/>
              <a:ea typeface="Verdana" panose="020B0604030504040204" pitchFamily="34" charset="0"/>
            </a:rPr>
            <a:t>strukturālajām</a:t>
          </a:r>
          <a:r>
            <a:rPr lang="en-US" b="1" noProof="0" dirty="0">
              <a:solidFill>
                <a:srgbClr val="C00000"/>
              </a:solidFill>
              <a:latin typeface="Verdana" panose="020B0604030504040204" pitchFamily="34" charset="0"/>
              <a:ea typeface="Verdana" panose="020B0604030504040204" pitchFamily="34" charset="0"/>
            </a:rPr>
            <a:t> </a:t>
          </a:r>
          <a:r>
            <a:rPr lang="en-US" b="1" noProof="0" dirty="0" err="1">
              <a:solidFill>
                <a:srgbClr val="C00000"/>
              </a:solidFill>
              <a:latin typeface="Verdana" panose="020B0604030504040204" pitchFamily="34" charset="0"/>
              <a:ea typeface="Verdana" panose="020B0604030504040204" pitchFamily="34" charset="0"/>
            </a:rPr>
            <a:t>reformām</a:t>
          </a:r>
          <a:endParaRPr lang="en-US" b="1" noProof="0" dirty="0">
            <a:solidFill>
              <a:srgbClr val="C00000"/>
            </a:solidFill>
            <a:latin typeface="Verdana" panose="020B0604030504040204" pitchFamily="34" charset="0"/>
            <a:ea typeface="Verdana" panose="020B0604030504040204" pitchFamily="34" charset="0"/>
          </a:endParaRPr>
        </a:p>
      </dgm:t>
    </dgm:pt>
    <dgm:pt modelId="{1B391AFD-80FE-4023-8B94-42DB83DCDC70}" type="parTrans" cxnId="{5F8A81BC-32BD-49E9-B120-C22C34873AF0}">
      <dgm:prSet/>
      <dgm:spPr/>
      <dgm:t>
        <a:bodyPr/>
        <a:lstStyle/>
        <a:p>
          <a:endParaRPr lang="en-US" noProof="0" dirty="0">
            <a:latin typeface="Verdana" panose="020B0604030504040204" pitchFamily="34" charset="0"/>
            <a:ea typeface="Verdana" panose="020B0604030504040204" pitchFamily="34" charset="0"/>
          </a:endParaRPr>
        </a:p>
      </dgm:t>
    </dgm:pt>
    <dgm:pt modelId="{0FD000FC-2F33-466D-BD18-6B16E404DB77}" type="sibTrans" cxnId="{5F8A81BC-32BD-49E9-B120-C22C34873AF0}">
      <dgm:prSet/>
      <dgm:spPr/>
      <dgm:t>
        <a:bodyPr/>
        <a:lstStyle/>
        <a:p>
          <a:endParaRPr lang="en-US" noProof="0" dirty="0">
            <a:latin typeface="Verdana" panose="020B0604030504040204" pitchFamily="34" charset="0"/>
            <a:ea typeface="Verdana" panose="020B0604030504040204" pitchFamily="34" charset="0"/>
          </a:endParaRPr>
        </a:p>
      </dgm:t>
    </dgm:pt>
    <dgm:pt modelId="{F2F8C4E3-79E2-4079-A2A0-C14F7CCC9CB7}">
      <dgm:prSet phldrT="[Text]"/>
      <dgm:spPr/>
      <dgm:t>
        <a:bodyPr/>
        <a:lstStyle/>
        <a:p>
          <a:r>
            <a:rPr lang="en-US" noProof="0" dirty="0" err="1">
              <a:latin typeface="Verdana" panose="020B0604030504040204" pitchFamily="34" charset="0"/>
              <a:ea typeface="Verdana" panose="020B0604030504040204" pitchFamily="34" charset="0"/>
            </a:rPr>
            <a:t>Pieejamais</a:t>
          </a:r>
          <a:r>
            <a:rPr lang="en-US" noProof="0" dirty="0">
              <a:latin typeface="Verdana" panose="020B0604030504040204" pitchFamily="34" charset="0"/>
              <a:ea typeface="Verdana" panose="020B0604030504040204" pitchFamily="34" charset="0"/>
            </a:rPr>
            <a:t> </a:t>
          </a:r>
          <a:r>
            <a:rPr lang="en-US" noProof="0" dirty="0" err="1">
              <a:latin typeface="Verdana" panose="020B0604030504040204" pitchFamily="34" charset="0"/>
              <a:ea typeface="Verdana" panose="020B0604030504040204" pitchFamily="34" charset="0"/>
            </a:rPr>
            <a:t>finansējums</a:t>
          </a:r>
          <a:r>
            <a:rPr lang="en-US" noProof="0" dirty="0">
              <a:latin typeface="Verdana" panose="020B0604030504040204" pitchFamily="34" charset="0"/>
              <a:ea typeface="Verdana" panose="020B0604030504040204" pitchFamily="34" charset="0"/>
            </a:rPr>
            <a:t> </a:t>
          </a:r>
          <a:r>
            <a:rPr lang="en-US" noProof="0" dirty="0" err="1">
              <a:latin typeface="Verdana" panose="020B0604030504040204" pitchFamily="34" charset="0"/>
              <a:ea typeface="Verdana" panose="020B0604030504040204" pitchFamily="34" charset="0"/>
            </a:rPr>
            <a:t>ministriju</a:t>
          </a:r>
          <a:r>
            <a:rPr lang="en-US" noProof="0" dirty="0">
              <a:latin typeface="Verdana" panose="020B0604030504040204" pitchFamily="34" charset="0"/>
              <a:ea typeface="Verdana" panose="020B0604030504040204" pitchFamily="34" charset="0"/>
            </a:rPr>
            <a:t> </a:t>
          </a:r>
          <a:r>
            <a:rPr lang="en-US" noProof="0" dirty="0" err="1">
              <a:latin typeface="Verdana" panose="020B0604030504040204" pitchFamily="34" charset="0"/>
              <a:ea typeface="Verdana" panose="020B0604030504040204" pitchFamily="34" charset="0"/>
            </a:rPr>
            <a:t>budžetā</a:t>
          </a:r>
          <a:endParaRPr lang="en-GB" noProof="0" dirty="0">
            <a:latin typeface="Verdana" panose="020B0604030504040204" pitchFamily="34" charset="0"/>
            <a:ea typeface="Verdana" panose="020B0604030504040204" pitchFamily="34" charset="0"/>
          </a:endParaRPr>
        </a:p>
      </dgm:t>
    </dgm:pt>
    <dgm:pt modelId="{79CA8CD2-5D71-46F2-AA67-F225D1E622B1}" type="parTrans" cxnId="{697910BA-2FDA-41DD-BEAE-45BF5C6B1E26}">
      <dgm:prSet/>
      <dgm:spPr/>
      <dgm:t>
        <a:bodyPr/>
        <a:lstStyle/>
        <a:p>
          <a:endParaRPr lang="en-US" noProof="0" dirty="0">
            <a:latin typeface="Verdana" panose="020B0604030504040204" pitchFamily="34" charset="0"/>
            <a:ea typeface="Verdana" panose="020B0604030504040204" pitchFamily="34" charset="0"/>
          </a:endParaRPr>
        </a:p>
      </dgm:t>
    </dgm:pt>
    <dgm:pt modelId="{C6FC3A7D-5333-4980-B326-B374B409F952}" type="sibTrans" cxnId="{697910BA-2FDA-41DD-BEAE-45BF5C6B1E26}">
      <dgm:prSet/>
      <dgm:spPr/>
      <dgm:t>
        <a:bodyPr/>
        <a:lstStyle/>
        <a:p>
          <a:endParaRPr lang="en-US" noProof="0" dirty="0">
            <a:latin typeface="Verdana" panose="020B0604030504040204" pitchFamily="34" charset="0"/>
            <a:ea typeface="Verdana" panose="020B0604030504040204" pitchFamily="34" charset="0"/>
          </a:endParaRPr>
        </a:p>
      </dgm:t>
    </dgm:pt>
    <dgm:pt modelId="{1264C0FB-02A8-4DBC-AE83-D5A55C5BA5B4}">
      <dgm:prSet phldrT="[Text]"/>
      <dgm:spPr/>
      <dgm:t>
        <a:bodyPr/>
        <a:lstStyle/>
        <a:p>
          <a:r>
            <a:rPr lang="lv-LV" noProof="0" dirty="0">
              <a:latin typeface="Verdana" panose="020B0604030504040204" pitchFamily="34" charset="0"/>
              <a:ea typeface="Verdana" panose="020B0604030504040204" pitchFamily="34" charset="0"/>
            </a:rPr>
            <a:t>Cita svarīga informācija</a:t>
          </a:r>
          <a:endParaRPr lang="en-US" noProof="0" dirty="0">
            <a:latin typeface="Verdana" panose="020B0604030504040204" pitchFamily="34" charset="0"/>
            <a:ea typeface="Verdana" panose="020B0604030504040204" pitchFamily="34" charset="0"/>
          </a:endParaRPr>
        </a:p>
      </dgm:t>
    </dgm:pt>
    <dgm:pt modelId="{7DDAFFB6-6000-4688-AF0F-882C57EF1FB3}" type="parTrans" cxnId="{374ED41E-CF5C-4457-AF02-837103C13490}">
      <dgm:prSet/>
      <dgm:spPr/>
      <dgm:t>
        <a:bodyPr/>
        <a:lstStyle/>
        <a:p>
          <a:endParaRPr lang="en-US" noProof="0" dirty="0">
            <a:latin typeface="Verdana" panose="020B0604030504040204" pitchFamily="34" charset="0"/>
            <a:ea typeface="Verdana" panose="020B0604030504040204" pitchFamily="34" charset="0"/>
          </a:endParaRPr>
        </a:p>
      </dgm:t>
    </dgm:pt>
    <dgm:pt modelId="{5F631DE0-934D-411D-9ECA-4F5EA173B52E}" type="sibTrans" cxnId="{374ED41E-CF5C-4457-AF02-837103C13490}">
      <dgm:prSet/>
      <dgm:spPr/>
      <dgm:t>
        <a:bodyPr/>
        <a:lstStyle/>
        <a:p>
          <a:endParaRPr lang="en-US" noProof="0" dirty="0">
            <a:latin typeface="Verdana" panose="020B0604030504040204" pitchFamily="34" charset="0"/>
            <a:ea typeface="Verdana" panose="020B0604030504040204" pitchFamily="34" charset="0"/>
          </a:endParaRPr>
        </a:p>
      </dgm:t>
    </dgm:pt>
    <dgm:pt modelId="{DAF48761-3981-4BB6-8146-403EE81C621B}">
      <dgm:prSet phldrT="[Text]" custT="1"/>
      <dgm:spPr/>
      <dgm:t>
        <a:bodyPr/>
        <a:lstStyle/>
        <a:p>
          <a:r>
            <a:rPr lang="lv-LV" sz="2000" noProof="0" dirty="0">
              <a:latin typeface="Verdana" panose="020B0604030504040204" pitchFamily="34" charset="0"/>
              <a:ea typeface="Verdana" panose="020B0604030504040204" pitchFamily="34" charset="0"/>
            </a:rPr>
            <a:t>Prioritāro pasākumu priekšlikums</a:t>
          </a:r>
          <a:endParaRPr lang="en-GB" sz="2000" noProof="0" dirty="0">
            <a:latin typeface="Verdana" panose="020B0604030504040204" pitchFamily="34" charset="0"/>
            <a:ea typeface="Verdana" panose="020B0604030504040204" pitchFamily="34" charset="0"/>
          </a:endParaRPr>
        </a:p>
      </dgm:t>
    </dgm:pt>
    <dgm:pt modelId="{82F19A35-6C93-4DF7-B284-A0BA77FCCA94}" type="parTrans" cxnId="{4A060893-45F4-47CA-9EC3-B20E0A37E6A1}">
      <dgm:prSet/>
      <dgm:spPr/>
      <dgm:t>
        <a:bodyPr/>
        <a:lstStyle/>
        <a:p>
          <a:endParaRPr lang="en-US" noProof="0" dirty="0">
            <a:latin typeface="Verdana" panose="020B0604030504040204" pitchFamily="34" charset="0"/>
            <a:ea typeface="Verdana" panose="020B0604030504040204" pitchFamily="34" charset="0"/>
          </a:endParaRPr>
        </a:p>
      </dgm:t>
    </dgm:pt>
    <dgm:pt modelId="{AABBF44F-C0B1-4274-A5A8-5588632DF0D8}" type="sibTrans" cxnId="{4A060893-45F4-47CA-9EC3-B20E0A37E6A1}">
      <dgm:prSet/>
      <dgm:spPr/>
      <dgm:t>
        <a:bodyPr/>
        <a:lstStyle/>
        <a:p>
          <a:endParaRPr lang="en-US" noProof="0" dirty="0">
            <a:latin typeface="Verdana" panose="020B0604030504040204" pitchFamily="34" charset="0"/>
            <a:ea typeface="Verdana" panose="020B0604030504040204" pitchFamily="34" charset="0"/>
          </a:endParaRPr>
        </a:p>
      </dgm:t>
    </dgm:pt>
    <dgm:pt modelId="{30DDB3F3-0A53-4050-9418-D8A5ED429200}" type="pres">
      <dgm:prSet presAssocID="{CA2F679E-D5BA-4D8E-86A8-9B098398E1D9}" presName="vert0" presStyleCnt="0">
        <dgm:presLayoutVars>
          <dgm:dir/>
          <dgm:animOne val="branch"/>
          <dgm:animLvl val="lvl"/>
        </dgm:presLayoutVars>
      </dgm:prSet>
      <dgm:spPr/>
      <dgm:t>
        <a:bodyPr/>
        <a:lstStyle/>
        <a:p>
          <a:endParaRPr lang="en-US"/>
        </a:p>
      </dgm:t>
    </dgm:pt>
    <dgm:pt modelId="{9C4D14D8-D219-4C63-9FB0-FAFA846662D0}" type="pres">
      <dgm:prSet presAssocID="{DAF48761-3981-4BB6-8146-403EE81C621B}" presName="thickLine" presStyleLbl="alignNode1" presStyleIdx="0" presStyleCnt="1"/>
      <dgm:spPr/>
    </dgm:pt>
    <dgm:pt modelId="{DE615D30-D5D2-4B7D-A9B7-13AF4536C93D}" type="pres">
      <dgm:prSet presAssocID="{DAF48761-3981-4BB6-8146-403EE81C621B}" presName="horz1" presStyleCnt="0"/>
      <dgm:spPr/>
    </dgm:pt>
    <dgm:pt modelId="{421F7764-B2DE-4E41-AF07-E58D54138643}" type="pres">
      <dgm:prSet presAssocID="{DAF48761-3981-4BB6-8146-403EE81C621B}" presName="tx1" presStyleLbl="revTx" presStyleIdx="0" presStyleCnt="10" custScaleX="124977"/>
      <dgm:spPr/>
      <dgm:t>
        <a:bodyPr/>
        <a:lstStyle/>
        <a:p>
          <a:endParaRPr lang="en-US"/>
        </a:p>
      </dgm:t>
    </dgm:pt>
    <dgm:pt modelId="{E3306CCB-1250-41F7-9D99-080A3DAFAA45}" type="pres">
      <dgm:prSet presAssocID="{DAF48761-3981-4BB6-8146-403EE81C621B}" presName="vert1" presStyleCnt="0"/>
      <dgm:spPr/>
    </dgm:pt>
    <dgm:pt modelId="{187DA825-A94E-4CB1-9177-F1FCCA4BF056}" type="pres">
      <dgm:prSet presAssocID="{03358D6C-9E41-498F-AA83-B89A97B7DECC}" presName="vertSpace2a" presStyleCnt="0"/>
      <dgm:spPr/>
    </dgm:pt>
    <dgm:pt modelId="{19415B48-940D-4803-BA72-332CF9B166FB}" type="pres">
      <dgm:prSet presAssocID="{03358D6C-9E41-498F-AA83-B89A97B7DECC}" presName="horz2" presStyleCnt="0"/>
      <dgm:spPr/>
    </dgm:pt>
    <dgm:pt modelId="{945FF74B-E367-47CB-BBD3-942FC6EC11E4}" type="pres">
      <dgm:prSet presAssocID="{03358D6C-9E41-498F-AA83-B89A97B7DECC}" presName="horzSpace2" presStyleCnt="0"/>
      <dgm:spPr/>
    </dgm:pt>
    <dgm:pt modelId="{A637D5D0-18F1-4EE5-877A-2B4E7D9D968C}" type="pres">
      <dgm:prSet presAssocID="{03358D6C-9E41-498F-AA83-B89A97B7DECC}" presName="tx2" presStyleLbl="revTx" presStyleIdx="1" presStyleCnt="10"/>
      <dgm:spPr/>
      <dgm:t>
        <a:bodyPr/>
        <a:lstStyle/>
        <a:p>
          <a:endParaRPr lang="en-US"/>
        </a:p>
      </dgm:t>
    </dgm:pt>
    <dgm:pt modelId="{FA75A0DD-8D80-4FFE-A22F-13BE9F62D228}" type="pres">
      <dgm:prSet presAssocID="{03358D6C-9E41-498F-AA83-B89A97B7DECC}" presName="vert2" presStyleCnt="0"/>
      <dgm:spPr/>
    </dgm:pt>
    <dgm:pt modelId="{738F854A-6324-491C-8D7B-9E5CD081553E}" type="pres">
      <dgm:prSet presAssocID="{03358D6C-9E41-498F-AA83-B89A97B7DECC}" presName="thinLine2b" presStyleLbl="callout" presStyleIdx="0" presStyleCnt="9"/>
      <dgm:spPr/>
    </dgm:pt>
    <dgm:pt modelId="{2DA58370-4943-4CA6-B31A-EE9C8A24F5BC}" type="pres">
      <dgm:prSet presAssocID="{03358D6C-9E41-498F-AA83-B89A97B7DECC}" presName="vertSpace2b" presStyleCnt="0"/>
      <dgm:spPr/>
    </dgm:pt>
    <dgm:pt modelId="{AC162174-D9B5-4566-932B-9528A30D7CBC}" type="pres">
      <dgm:prSet presAssocID="{BF7B8D92-5363-4278-A95B-52CDF3C6B673}" presName="horz2" presStyleCnt="0"/>
      <dgm:spPr/>
    </dgm:pt>
    <dgm:pt modelId="{4DF39C84-4214-42C0-8367-0AD5EC575D3F}" type="pres">
      <dgm:prSet presAssocID="{BF7B8D92-5363-4278-A95B-52CDF3C6B673}" presName="horzSpace2" presStyleCnt="0"/>
      <dgm:spPr/>
    </dgm:pt>
    <dgm:pt modelId="{B3F5B195-1088-442E-818F-273265017224}" type="pres">
      <dgm:prSet presAssocID="{BF7B8D92-5363-4278-A95B-52CDF3C6B673}" presName="tx2" presStyleLbl="revTx" presStyleIdx="2" presStyleCnt="10"/>
      <dgm:spPr/>
      <dgm:t>
        <a:bodyPr/>
        <a:lstStyle/>
        <a:p>
          <a:endParaRPr lang="en-US"/>
        </a:p>
      </dgm:t>
    </dgm:pt>
    <dgm:pt modelId="{02398468-23FF-451F-949F-3D7C6067888B}" type="pres">
      <dgm:prSet presAssocID="{BF7B8D92-5363-4278-A95B-52CDF3C6B673}" presName="vert2" presStyleCnt="0"/>
      <dgm:spPr/>
    </dgm:pt>
    <dgm:pt modelId="{23182A96-2BAE-4822-BA49-EF26653DC010}" type="pres">
      <dgm:prSet presAssocID="{BF7B8D92-5363-4278-A95B-52CDF3C6B673}" presName="thinLine2b" presStyleLbl="callout" presStyleIdx="1" presStyleCnt="9"/>
      <dgm:spPr/>
    </dgm:pt>
    <dgm:pt modelId="{52937436-D57C-484C-A606-6B480061A0A9}" type="pres">
      <dgm:prSet presAssocID="{BF7B8D92-5363-4278-A95B-52CDF3C6B673}" presName="vertSpace2b" presStyleCnt="0"/>
      <dgm:spPr/>
    </dgm:pt>
    <dgm:pt modelId="{5C93431F-1098-4CC0-8464-79E41D7BD3C2}" type="pres">
      <dgm:prSet presAssocID="{A72CD97C-7F39-466A-8F9B-738EBCA1669C}" presName="horz2" presStyleCnt="0"/>
      <dgm:spPr/>
    </dgm:pt>
    <dgm:pt modelId="{9CA305B6-67DC-4B38-A2D1-6F3C70D816EA}" type="pres">
      <dgm:prSet presAssocID="{A72CD97C-7F39-466A-8F9B-738EBCA1669C}" presName="horzSpace2" presStyleCnt="0"/>
      <dgm:spPr/>
    </dgm:pt>
    <dgm:pt modelId="{2A68EAF3-4392-40BE-A2AD-1508352B6508}" type="pres">
      <dgm:prSet presAssocID="{A72CD97C-7F39-466A-8F9B-738EBCA1669C}" presName="tx2" presStyleLbl="revTx" presStyleIdx="3" presStyleCnt="10"/>
      <dgm:spPr/>
      <dgm:t>
        <a:bodyPr/>
        <a:lstStyle/>
        <a:p>
          <a:endParaRPr lang="en-US"/>
        </a:p>
      </dgm:t>
    </dgm:pt>
    <dgm:pt modelId="{142CAEE0-8B90-4D9C-90D9-E138451BCB58}" type="pres">
      <dgm:prSet presAssocID="{A72CD97C-7F39-466A-8F9B-738EBCA1669C}" presName="vert2" presStyleCnt="0"/>
      <dgm:spPr/>
    </dgm:pt>
    <dgm:pt modelId="{A2908A76-DB04-49B9-98E9-2E69654C966B}" type="pres">
      <dgm:prSet presAssocID="{A72CD97C-7F39-466A-8F9B-738EBCA1669C}" presName="thinLine2b" presStyleLbl="callout" presStyleIdx="2" presStyleCnt="9"/>
      <dgm:spPr/>
    </dgm:pt>
    <dgm:pt modelId="{1E94BA39-8FF9-4A9D-82D6-D69C16C2DA5F}" type="pres">
      <dgm:prSet presAssocID="{A72CD97C-7F39-466A-8F9B-738EBCA1669C}" presName="vertSpace2b" presStyleCnt="0"/>
      <dgm:spPr/>
    </dgm:pt>
    <dgm:pt modelId="{F7F0DEA6-45A8-414D-8182-37B246FFDA3D}" type="pres">
      <dgm:prSet presAssocID="{0005A116-FE7F-4341-9470-D9407E255CA7}" presName="horz2" presStyleCnt="0"/>
      <dgm:spPr/>
    </dgm:pt>
    <dgm:pt modelId="{315020A5-C07D-475B-9C54-FA7C03908437}" type="pres">
      <dgm:prSet presAssocID="{0005A116-FE7F-4341-9470-D9407E255CA7}" presName="horzSpace2" presStyleCnt="0"/>
      <dgm:spPr/>
    </dgm:pt>
    <dgm:pt modelId="{C4998A93-DF2A-4872-974F-234F51B8401D}" type="pres">
      <dgm:prSet presAssocID="{0005A116-FE7F-4341-9470-D9407E255CA7}" presName="tx2" presStyleLbl="revTx" presStyleIdx="4" presStyleCnt="10"/>
      <dgm:spPr/>
      <dgm:t>
        <a:bodyPr/>
        <a:lstStyle/>
        <a:p>
          <a:endParaRPr lang="en-US"/>
        </a:p>
      </dgm:t>
    </dgm:pt>
    <dgm:pt modelId="{5D0100B6-5778-4B9F-84A4-65F95FED2C6B}" type="pres">
      <dgm:prSet presAssocID="{0005A116-FE7F-4341-9470-D9407E255CA7}" presName="vert2" presStyleCnt="0"/>
      <dgm:spPr/>
    </dgm:pt>
    <dgm:pt modelId="{48AFB852-3A5F-4745-AA09-B7B259DBD01A}" type="pres">
      <dgm:prSet presAssocID="{0005A116-FE7F-4341-9470-D9407E255CA7}" presName="thinLine2b" presStyleLbl="callout" presStyleIdx="3" presStyleCnt="9"/>
      <dgm:spPr/>
    </dgm:pt>
    <dgm:pt modelId="{618BFBA2-9FD9-4D8A-B9DF-BC1B8C786751}" type="pres">
      <dgm:prSet presAssocID="{0005A116-FE7F-4341-9470-D9407E255CA7}" presName="vertSpace2b" presStyleCnt="0"/>
      <dgm:spPr/>
    </dgm:pt>
    <dgm:pt modelId="{A343D915-93D0-4348-AA0D-9D8E46AC0D07}" type="pres">
      <dgm:prSet presAssocID="{E1877276-5BBA-448C-930D-4F7C4AC17410}" presName="horz2" presStyleCnt="0"/>
      <dgm:spPr/>
    </dgm:pt>
    <dgm:pt modelId="{B3A1405E-A58F-4D83-A796-0E238EF439B1}" type="pres">
      <dgm:prSet presAssocID="{E1877276-5BBA-448C-930D-4F7C4AC17410}" presName="horzSpace2" presStyleCnt="0"/>
      <dgm:spPr/>
    </dgm:pt>
    <dgm:pt modelId="{A6ACCF02-1588-4014-9D73-DD44E77D7046}" type="pres">
      <dgm:prSet presAssocID="{E1877276-5BBA-448C-930D-4F7C4AC17410}" presName="tx2" presStyleLbl="revTx" presStyleIdx="5" presStyleCnt="10"/>
      <dgm:spPr/>
      <dgm:t>
        <a:bodyPr/>
        <a:lstStyle/>
        <a:p>
          <a:endParaRPr lang="en-US"/>
        </a:p>
      </dgm:t>
    </dgm:pt>
    <dgm:pt modelId="{E3343AD3-EA58-4749-ACB4-3C121C8BEE67}" type="pres">
      <dgm:prSet presAssocID="{E1877276-5BBA-448C-930D-4F7C4AC17410}" presName="vert2" presStyleCnt="0"/>
      <dgm:spPr/>
    </dgm:pt>
    <dgm:pt modelId="{45FB6B56-83AB-460E-A244-D1663F2248C4}" type="pres">
      <dgm:prSet presAssocID="{E1877276-5BBA-448C-930D-4F7C4AC17410}" presName="thinLine2b" presStyleLbl="callout" presStyleIdx="4" presStyleCnt="9"/>
      <dgm:spPr/>
    </dgm:pt>
    <dgm:pt modelId="{C848FBD9-56B0-43FE-8A35-F515E37410CC}" type="pres">
      <dgm:prSet presAssocID="{E1877276-5BBA-448C-930D-4F7C4AC17410}" presName="vertSpace2b" presStyleCnt="0"/>
      <dgm:spPr/>
    </dgm:pt>
    <dgm:pt modelId="{6E384A21-619C-498D-95C2-A6A16B1CAA5C}" type="pres">
      <dgm:prSet presAssocID="{AAC9E955-C4CC-4086-A5D5-3F423A354E83}" presName="horz2" presStyleCnt="0"/>
      <dgm:spPr/>
    </dgm:pt>
    <dgm:pt modelId="{F8988F39-CFDD-421D-98D3-6354132B9692}" type="pres">
      <dgm:prSet presAssocID="{AAC9E955-C4CC-4086-A5D5-3F423A354E83}" presName="horzSpace2" presStyleCnt="0"/>
      <dgm:spPr/>
    </dgm:pt>
    <dgm:pt modelId="{50CF97D5-37CB-48F1-88CE-4B28A24D9C82}" type="pres">
      <dgm:prSet presAssocID="{AAC9E955-C4CC-4086-A5D5-3F423A354E83}" presName="tx2" presStyleLbl="revTx" presStyleIdx="6" presStyleCnt="10"/>
      <dgm:spPr/>
      <dgm:t>
        <a:bodyPr/>
        <a:lstStyle/>
        <a:p>
          <a:endParaRPr lang="en-US"/>
        </a:p>
      </dgm:t>
    </dgm:pt>
    <dgm:pt modelId="{1200E5B3-C91F-4D55-9294-2D50824BA303}" type="pres">
      <dgm:prSet presAssocID="{AAC9E955-C4CC-4086-A5D5-3F423A354E83}" presName="vert2" presStyleCnt="0"/>
      <dgm:spPr/>
    </dgm:pt>
    <dgm:pt modelId="{F2D5A4AB-E611-4C25-8A95-97A208A914F3}" type="pres">
      <dgm:prSet presAssocID="{AAC9E955-C4CC-4086-A5D5-3F423A354E83}" presName="thinLine2b" presStyleLbl="callout" presStyleIdx="5" presStyleCnt="9"/>
      <dgm:spPr/>
    </dgm:pt>
    <dgm:pt modelId="{589FE3F2-BBF7-490B-9326-3E6DB9C55A73}" type="pres">
      <dgm:prSet presAssocID="{AAC9E955-C4CC-4086-A5D5-3F423A354E83}" presName="vertSpace2b" presStyleCnt="0"/>
      <dgm:spPr/>
    </dgm:pt>
    <dgm:pt modelId="{EFCC3AFC-C53E-429F-AFA2-67F5B9662121}" type="pres">
      <dgm:prSet presAssocID="{D1242A5B-F842-4F16-9893-6C2C9AEF2CEC}" presName="horz2" presStyleCnt="0"/>
      <dgm:spPr/>
    </dgm:pt>
    <dgm:pt modelId="{1986632B-F2B8-4883-895E-05BBAFC8C9D9}" type="pres">
      <dgm:prSet presAssocID="{D1242A5B-F842-4F16-9893-6C2C9AEF2CEC}" presName="horzSpace2" presStyleCnt="0"/>
      <dgm:spPr/>
    </dgm:pt>
    <dgm:pt modelId="{EC772CD6-B857-4DC2-9ED6-B9AB0049ED11}" type="pres">
      <dgm:prSet presAssocID="{D1242A5B-F842-4F16-9893-6C2C9AEF2CEC}" presName="tx2" presStyleLbl="revTx" presStyleIdx="7" presStyleCnt="10"/>
      <dgm:spPr/>
      <dgm:t>
        <a:bodyPr/>
        <a:lstStyle/>
        <a:p>
          <a:endParaRPr lang="en-US"/>
        </a:p>
      </dgm:t>
    </dgm:pt>
    <dgm:pt modelId="{86BF58D7-FDD0-4CF4-BD61-7E89F1F4D0D8}" type="pres">
      <dgm:prSet presAssocID="{D1242A5B-F842-4F16-9893-6C2C9AEF2CEC}" presName="vert2" presStyleCnt="0"/>
      <dgm:spPr/>
    </dgm:pt>
    <dgm:pt modelId="{04F5528C-05D1-4FBE-9404-71A79D3CCF96}" type="pres">
      <dgm:prSet presAssocID="{D1242A5B-F842-4F16-9893-6C2C9AEF2CEC}" presName="thinLine2b" presStyleLbl="callout" presStyleIdx="6" presStyleCnt="9"/>
      <dgm:spPr/>
    </dgm:pt>
    <dgm:pt modelId="{63F62C0C-E2DF-48B3-A388-58194392378B}" type="pres">
      <dgm:prSet presAssocID="{D1242A5B-F842-4F16-9893-6C2C9AEF2CEC}" presName="vertSpace2b" presStyleCnt="0"/>
      <dgm:spPr/>
    </dgm:pt>
    <dgm:pt modelId="{03303E42-7E83-437D-8D11-D86BFB7757B9}" type="pres">
      <dgm:prSet presAssocID="{F2F8C4E3-79E2-4079-A2A0-C14F7CCC9CB7}" presName="horz2" presStyleCnt="0"/>
      <dgm:spPr/>
    </dgm:pt>
    <dgm:pt modelId="{1BDE9E12-3F01-4E81-8240-C8B76BC2CD80}" type="pres">
      <dgm:prSet presAssocID="{F2F8C4E3-79E2-4079-A2A0-C14F7CCC9CB7}" presName="horzSpace2" presStyleCnt="0"/>
      <dgm:spPr/>
    </dgm:pt>
    <dgm:pt modelId="{F4B7E862-27A0-46EF-B90D-422E296AFFE2}" type="pres">
      <dgm:prSet presAssocID="{F2F8C4E3-79E2-4079-A2A0-C14F7CCC9CB7}" presName="tx2" presStyleLbl="revTx" presStyleIdx="8" presStyleCnt="10"/>
      <dgm:spPr/>
      <dgm:t>
        <a:bodyPr/>
        <a:lstStyle/>
        <a:p>
          <a:endParaRPr lang="en-US"/>
        </a:p>
      </dgm:t>
    </dgm:pt>
    <dgm:pt modelId="{B899E79C-C024-4746-875E-1E1CE4AFB7A5}" type="pres">
      <dgm:prSet presAssocID="{F2F8C4E3-79E2-4079-A2A0-C14F7CCC9CB7}" presName="vert2" presStyleCnt="0"/>
      <dgm:spPr/>
    </dgm:pt>
    <dgm:pt modelId="{64553A03-7418-4ECC-83F3-8F4B12D5E4DB}" type="pres">
      <dgm:prSet presAssocID="{F2F8C4E3-79E2-4079-A2A0-C14F7CCC9CB7}" presName="thinLine2b" presStyleLbl="callout" presStyleIdx="7" presStyleCnt="9"/>
      <dgm:spPr/>
    </dgm:pt>
    <dgm:pt modelId="{3449B858-DB6F-4716-BA44-975D09FB2F1A}" type="pres">
      <dgm:prSet presAssocID="{F2F8C4E3-79E2-4079-A2A0-C14F7CCC9CB7}" presName="vertSpace2b" presStyleCnt="0"/>
      <dgm:spPr/>
    </dgm:pt>
    <dgm:pt modelId="{0B7BFD07-EDF4-492D-92E6-C4D462FE57E8}" type="pres">
      <dgm:prSet presAssocID="{1264C0FB-02A8-4DBC-AE83-D5A55C5BA5B4}" presName="horz2" presStyleCnt="0"/>
      <dgm:spPr/>
    </dgm:pt>
    <dgm:pt modelId="{32ACC295-E537-4F70-9BB1-3E63F8DF353E}" type="pres">
      <dgm:prSet presAssocID="{1264C0FB-02A8-4DBC-AE83-D5A55C5BA5B4}" presName="horzSpace2" presStyleCnt="0"/>
      <dgm:spPr/>
    </dgm:pt>
    <dgm:pt modelId="{186CBE65-2F5A-48A0-97B7-E3F23A0D97EB}" type="pres">
      <dgm:prSet presAssocID="{1264C0FB-02A8-4DBC-AE83-D5A55C5BA5B4}" presName="tx2" presStyleLbl="revTx" presStyleIdx="9" presStyleCnt="10"/>
      <dgm:spPr/>
      <dgm:t>
        <a:bodyPr/>
        <a:lstStyle/>
        <a:p>
          <a:endParaRPr lang="en-US"/>
        </a:p>
      </dgm:t>
    </dgm:pt>
    <dgm:pt modelId="{644D6CB7-CFCA-4F94-8CCC-0FF506D6C655}" type="pres">
      <dgm:prSet presAssocID="{1264C0FB-02A8-4DBC-AE83-D5A55C5BA5B4}" presName="vert2" presStyleCnt="0"/>
      <dgm:spPr/>
    </dgm:pt>
    <dgm:pt modelId="{409C6623-A680-449D-84CD-9A6C5556A644}" type="pres">
      <dgm:prSet presAssocID="{1264C0FB-02A8-4DBC-AE83-D5A55C5BA5B4}" presName="thinLine2b" presStyleLbl="callout" presStyleIdx="8" presStyleCnt="9"/>
      <dgm:spPr/>
    </dgm:pt>
    <dgm:pt modelId="{8F7BDFA9-7A9B-4BE5-BE16-5956DEF7281E}" type="pres">
      <dgm:prSet presAssocID="{1264C0FB-02A8-4DBC-AE83-D5A55C5BA5B4}" presName="vertSpace2b" presStyleCnt="0"/>
      <dgm:spPr/>
    </dgm:pt>
  </dgm:ptLst>
  <dgm:cxnLst>
    <dgm:cxn modelId="{697910BA-2FDA-41DD-BEAE-45BF5C6B1E26}" srcId="{DAF48761-3981-4BB6-8146-403EE81C621B}" destId="{F2F8C4E3-79E2-4079-A2A0-C14F7CCC9CB7}" srcOrd="7" destOrd="0" parTransId="{79CA8CD2-5D71-46F2-AA67-F225D1E622B1}" sibTransId="{C6FC3A7D-5333-4980-B326-B374B409F952}"/>
    <dgm:cxn modelId="{374ED41E-CF5C-4457-AF02-837103C13490}" srcId="{DAF48761-3981-4BB6-8146-403EE81C621B}" destId="{1264C0FB-02A8-4DBC-AE83-D5A55C5BA5B4}" srcOrd="8" destOrd="0" parTransId="{7DDAFFB6-6000-4688-AF0F-882C57EF1FB3}" sibTransId="{5F631DE0-934D-411D-9ECA-4F5EA173B52E}"/>
    <dgm:cxn modelId="{0C81F162-C321-4F07-9FA3-88FDBBEA8A3E}" type="presOf" srcId="{D1242A5B-F842-4F16-9893-6C2C9AEF2CEC}" destId="{EC772CD6-B857-4DC2-9ED6-B9AB0049ED11}" srcOrd="0" destOrd="0" presId="urn:microsoft.com/office/officeart/2008/layout/LinedList"/>
    <dgm:cxn modelId="{CE98FBE1-8ED1-45DD-8C11-CDCA0046ADD8}" type="presOf" srcId="{E1877276-5BBA-448C-930D-4F7C4AC17410}" destId="{A6ACCF02-1588-4014-9D73-DD44E77D7046}" srcOrd="0" destOrd="0" presId="urn:microsoft.com/office/officeart/2008/layout/LinedList"/>
    <dgm:cxn modelId="{323D9678-5F94-4575-BB89-6EE4156BF789}" srcId="{DAF48761-3981-4BB6-8146-403EE81C621B}" destId="{D1242A5B-F842-4F16-9893-6C2C9AEF2CEC}" srcOrd="6" destOrd="0" parTransId="{7713943C-87E1-425D-B80D-8863C434D9E6}" sibTransId="{8D59FAE0-5A77-4ECB-A3FF-1B14FE2DD74C}"/>
    <dgm:cxn modelId="{2569E9A5-923A-4B9C-A792-FA08A9B404E2}" srcId="{DAF48761-3981-4BB6-8146-403EE81C621B}" destId="{E1877276-5BBA-448C-930D-4F7C4AC17410}" srcOrd="4" destOrd="0" parTransId="{F8E6558E-9DDF-49CF-8747-613B84F1C2C3}" sibTransId="{895FC61A-6854-4CB8-BE1D-D61A59CA0279}"/>
    <dgm:cxn modelId="{845D9D7C-6943-4330-B891-D6BFC3F7F0E0}" type="presOf" srcId="{CA2F679E-D5BA-4D8E-86A8-9B098398E1D9}" destId="{30DDB3F3-0A53-4050-9418-D8A5ED429200}" srcOrd="0" destOrd="0" presId="urn:microsoft.com/office/officeart/2008/layout/LinedList"/>
    <dgm:cxn modelId="{08493913-8DD4-46EB-88BB-0F92E5B95D4D}" type="presOf" srcId="{BF7B8D92-5363-4278-A95B-52CDF3C6B673}" destId="{B3F5B195-1088-442E-818F-273265017224}" srcOrd="0" destOrd="0" presId="urn:microsoft.com/office/officeart/2008/layout/LinedList"/>
    <dgm:cxn modelId="{2504954C-5C70-448D-9FA5-BAA11DD507C2}" type="presOf" srcId="{1264C0FB-02A8-4DBC-AE83-D5A55C5BA5B4}" destId="{186CBE65-2F5A-48A0-97B7-E3F23A0D97EB}" srcOrd="0" destOrd="0" presId="urn:microsoft.com/office/officeart/2008/layout/LinedList"/>
    <dgm:cxn modelId="{5F8A81BC-32BD-49E9-B120-C22C34873AF0}" srcId="{DAF48761-3981-4BB6-8146-403EE81C621B}" destId="{0005A116-FE7F-4341-9470-D9407E255CA7}" srcOrd="3" destOrd="0" parTransId="{1B391AFD-80FE-4023-8B94-42DB83DCDC70}" sibTransId="{0FD000FC-2F33-466D-BD18-6B16E404DB77}"/>
    <dgm:cxn modelId="{A0F87D15-481D-4B74-AF6A-897F1D5D0CE0}" type="presOf" srcId="{DAF48761-3981-4BB6-8146-403EE81C621B}" destId="{421F7764-B2DE-4E41-AF07-E58D54138643}" srcOrd="0" destOrd="0" presId="urn:microsoft.com/office/officeart/2008/layout/LinedList"/>
    <dgm:cxn modelId="{BFEB7DC7-7F4E-4159-8FB7-E860E5230FA8}" srcId="{DAF48761-3981-4BB6-8146-403EE81C621B}" destId="{BF7B8D92-5363-4278-A95B-52CDF3C6B673}" srcOrd="1" destOrd="0" parTransId="{24F08F72-77BB-4991-9060-3BFE30C4339A}" sibTransId="{8438F723-2845-4DC0-8B65-1249FC6EBA64}"/>
    <dgm:cxn modelId="{6E4DE00C-600C-4F06-B9AF-9E55EE18F8E7}" type="presOf" srcId="{AAC9E955-C4CC-4086-A5D5-3F423A354E83}" destId="{50CF97D5-37CB-48F1-88CE-4B28A24D9C82}" srcOrd="0" destOrd="0" presId="urn:microsoft.com/office/officeart/2008/layout/LinedList"/>
    <dgm:cxn modelId="{226A4AEE-5EB0-4660-BBFE-E81ADA738888}" srcId="{DAF48761-3981-4BB6-8146-403EE81C621B}" destId="{AAC9E955-C4CC-4086-A5D5-3F423A354E83}" srcOrd="5" destOrd="0" parTransId="{6247AF97-2495-4FC6-8827-429D75A428C9}" sibTransId="{A9E99466-0948-4D19-B971-50A077FB78D3}"/>
    <dgm:cxn modelId="{9CB34892-3C0B-4BCC-B3BB-8AFDB6C3AE85}" srcId="{DAF48761-3981-4BB6-8146-403EE81C621B}" destId="{03358D6C-9E41-498F-AA83-B89A97B7DECC}" srcOrd="0" destOrd="0" parTransId="{C05F9FDF-5F57-4F59-BEED-51B5C02B5FA7}" sibTransId="{4722AE05-3A7D-4CCE-8AC2-ED2ABC23683E}"/>
    <dgm:cxn modelId="{9A27D05B-1475-41A7-A44F-3B831116D06D}" type="presOf" srcId="{0005A116-FE7F-4341-9470-D9407E255CA7}" destId="{C4998A93-DF2A-4872-974F-234F51B8401D}" srcOrd="0" destOrd="0" presId="urn:microsoft.com/office/officeart/2008/layout/LinedList"/>
    <dgm:cxn modelId="{AF2A0ED3-F19B-4E94-9DE7-9230889DA197}" type="presOf" srcId="{A72CD97C-7F39-466A-8F9B-738EBCA1669C}" destId="{2A68EAF3-4392-40BE-A2AD-1508352B6508}" srcOrd="0" destOrd="0" presId="urn:microsoft.com/office/officeart/2008/layout/LinedList"/>
    <dgm:cxn modelId="{4A060893-45F4-47CA-9EC3-B20E0A37E6A1}" srcId="{CA2F679E-D5BA-4D8E-86A8-9B098398E1D9}" destId="{DAF48761-3981-4BB6-8146-403EE81C621B}" srcOrd="0" destOrd="0" parTransId="{82F19A35-6C93-4DF7-B284-A0BA77FCCA94}" sibTransId="{AABBF44F-C0B1-4274-A5A8-5588632DF0D8}"/>
    <dgm:cxn modelId="{C29AB730-B557-4317-A9DD-E08B865B3950}" type="presOf" srcId="{F2F8C4E3-79E2-4079-A2A0-C14F7CCC9CB7}" destId="{F4B7E862-27A0-46EF-B90D-422E296AFFE2}" srcOrd="0" destOrd="0" presId="urn:microsoft.com/office/officeart/2008/layout/LinedList"/>
    <dgm:cxn modelId="{A950BC50-5664-4C91-936C-36F15E39D203}" srcId="{DAF48761-3981-4BB6-8146-403EE81C621B}" destId="{A72CD97C-7F39-466A-8F9B-738EBCA1669C}" srcOrd="2" destOrd="0" parTransId="{1457FD25-7B46-444D-8657-D6EF0B3A3FA5}" sibTransId="{F689884A-FB31-476E-8503-754EB452D621}"/>
    <dgm:cxn modelId="{1E516FB2-7550-42A6-88DD-D4D6627EB898}" type="presOf" srcId="{03358D6C-9E41-498F-AA83-B89A97B7DECC}" destId="{A637D5D0-18F1-4EE5-877A-2B4E7D9D968C}" srcOrd="0" destOrd="0" presId="urn:microsoft.com/office/officeart/2008/layout/LinedList"/>
    <dgm:cxn modelId="{BD565EAF-751D-4261-8D53-2128EAF1C488}" type="presParOf" srcId="{30DDB3F3-0A53-4050-9418-D8A5ED429200}" destId="{9C4D14D8-D219-4C63-9FB0-FAFA846662D0}" srcOrd="0" destOrd="0" presId="urn:microsoft.com/office/officeart/2008/layout/LinedList"/>
    <dgm:cxn modelId="{5BA16F2E-D6BC-43D4-8884-34AF196142DA}" type="presParOf" srcId="{30DDB3F3-0A53-4050-9418-D8A5ED429200}" destId="{DE615D30-D5D2-4B7D-A9B7-13AF4536C93D}" srcOrd="1" destOrd="0" presId="urn:microsoft.com/office/officeart/2008/layout/LinedList"/>
    <dgm:cxn modelId="{876989A1-D445-4A14-B298-4036F68A9D55}" type="presParOf" srcId="{DE615D30-D5D2-4B7D-A9B7-13AF4536C93D}" destId="{421F7764-B2DE-4E41-AF07-E58D54138643}" srcOrd="0" destOrd="0" presId="urn:microsoft.com/office/officeart/2008/layout/LinedList"/>
    <dgm:cxn modelId="{746C982A-6EC2-4BDB-8A9A-D6D11352E52F}" type="presParOf" srcId="{DE615D30-D5D2-4B7D-A9B7-13AF4536C93D}" destId="{E3306CCB-1250-41F7-9D99-080A3DAFAA45}" srcOrd="1" destOrd="0" presId="urn:microsoft.com/office/officeart/2008/layout/LinedList"/>
    <dgm:cxn modelId="{82F983D5-C007-4C4E-993F-D1DE7F9DE5B1}" type="presParOf" srcId="{E3306CCB-1250-41F7-9D99-080A3DAFAA45}" destId="{187DA825-A94E-4CB1-9177-F1FCCA4BF056}" srcOrd="0" destOrd="0" presId="urn:microsoft.com/office/officeart/2008/layout/LinedList"/>
    <dgm:cxn modelId="{DCBE01E8-F0E3-4AB2-8A8B-2F3FEA0D66DA}" type="presParOf" srcId="{E3306CCB-1250-41F7-9D99-080A3DAFAA45}" destId="{19415B48-940D-4803-BA72-332CF9B166FB}" srcOrd="1" destOrd="0" presId="urn:microsoft.com/office/officeart/2008/layout/LinedList"/>
    <dgm:cxn modelId="{D1C96E13-0C36-4D3F-B28F-A2F05FC0FF13}" type="presParOf" srcId="{19415B48-940D-4803-BA72-332CF9B166FB}" destId="{945FF74B-E367-47CB-BBD3-942FC6EC11E4}" srcOrd="0" destOrd="0" presId="urn:microsoft.com/office/officeart/2008/layout/LinedList"/>
    <dgm:cxn modelId="{38E64CE7-693C-4D10-AB7C-124EDA07AFF4}" type="presParOf" srcId="{19415B48-940D-4803-BA72-332CF9B166FB}" destId="{A637D5D0-18F1-4EE5-877A-2B4E7D9D968C}" srcOrd="1" destOrd="0" presId="urn:microsoft.com/office/officeart/2008/layout/LinedList"/>
    <dgm:cxn modelId="{5430DB99-E924-4334-8306-F7BC3D8F4FAC}" type="presParOf" srcId="{19415B48-940D-4803-BA72-332CF9B166FB}" destId="{FA75A0DD-8D80-4FFE-A22F-13BE9F62D228}" srcOrd="2" destOrd="0" presId="urn:microsoft.com/office/officeart/2008/layout/LinedList"/>
    <dgm:cxn modelId="{9EB62F80-0A95-4BEC-934E-AAC91E2DEF3A}" type="presParOf" srcId="{E3306CCB-1250-41F7-9D99-080A3DAFAA45}" destId="{738F854A-6324-491C-8D7B-9E5CD081553E}" srcOrd="2" destOrd="0" presId="urn:microsoft.com/office/officeart/2008/layout/LinedList"/>
    <dgm:cxn modelId="{B1A15ABC-D01E-4691-B7CA-CFE2F11E9689}" type="presParOf" srcId="{E3306CCB-1250-41F7-9D99-080A3DAFAA45}" destId="{2DA58370-4943-4CA6-B31A-EE9C8A24F5BC}" srcOrd="3" destOrd="0" presId="urn:microsoft.com/office/officeart/2008/layout/LinedList"/>
    <dgm:cxn modelId="{2D88C1DF-2A20-437C-8766-D2847E985C45}" type="presParOf" srcId="{E3306CCB-1250-41F7-9D99-080A3DAFAA45}" destId="{AC162174-D9B5-4566-932B-9528A30D7CBC}" srcOrd="4" destOrd="0" presId="urn:microsoft.com/office/officeart/2008/layout/LinedList"/>
    <dgm:cxn modelId="{076208C6-B3EB-408A-8C00-1D1DFAA97B16}" type="presParOf" srcId="{AC162174-D9B5-4566-932B-9528A30D7CBC}" destId="{4DF39C84-4214-42C0-8367-0AD5EC575D3F}" srcOrd="0" destOrd="0" presId="urn:microsoft.com/office/officeart/2008/layout/LinedList"/>
    <dgm:cxn modelId="{774F31B5-E8EE-4134-A757-07711163DE48}" type="presParOf" srcId="{AC162174-D9B5-4566-932B-9528A30D7CBC}" destId="{B3F5B195-1088-442E-818F-273265017224}" srcOrd="1" destOrd="0" presId="urn:microsoft.com/office/officeart/2008/layout/LinedList"/>
    <dgm:cxn modelId="{4B4F9C84-743F-46ED-BE21-556EFAEE74A8}" type="presParOf" srcId="{AC162174-D9B5-4566-932B-9528A30D7CBC}" destId="{02398468-23FF-451F-949F-3D7C6067888B}" srcOrd="2" destOrd="0" presId="urn:microsoft.com/office/officeart/2008/layout/LinedList"/>
    <dgm:cxn modelId="{D9A687C6-F521-4231-90E4-8593E4A55F37}" type="presParOf" srcId="{E3306CCB-1250-41F7-9D99-080A3DAFAA45}" destId="{23182A96-2BAE-4822-BA49-EF26653DC010}" srcOrd="5" destOrd="0" presId="urn:microsoft.com/office/officeart/2008/layout/LinedList"/>
    <dgm:cxn modelId="{953C5F38-5EEE-471F-A2BE-2BFE2C945975}" type="presParOf" srcId="{E3306CCB-1250-41F7-9D99-080A3DAFAA45}" destId="{52937436-D57C-484C-A606-6B480061A0A9}" srcOrd="6" destOrd="0" presId="urn:microsoft.com/office/officeart/2008/layout/LinedList"/>
    <dgm:cxn modelId="{9AF98C54-E5AA-4FAD-95CF-570A4A5EEC79}" type="presParOf" srcId="{E3306CCB-1250-41F7-9D99-080A3DAFAA45}" destId="{5C93431F-1098-4CC0-8464-79E41D7BD3C2}" srcOrd="7" destOrd="0" presId="urn:microsoft.com/office/officeart/2008/layout/LinedList"/>
    <dgm:cxn modelId="{D076C48B-8CA2-4782-B9AC-4BB78B17BB48}" type="presParOf" srcId="{5C93431F-1098-4CC0-8464-79E41D7BD3C2}" destId="{9CA305B6-67DC-4B38-A2D1-6F3C70D816EA}" srcOrd="0" destOrd="0" presId="urn:microsoft.com/office/officeart/2008/layout/LinedList"/>
    <dgm:cxn modelId="{E3FE48D6-D86C-4569-AFBA-C40100C60D85}" type="presParOf" srcId="{5C93431F-1098-4CC0-8464-79E41D7BD3C2}" destId="{2A68EAF3-4392-40BE-A2AD-1508352B6508}" srcOrd="1" destOrd="0" presId="urn:microsoft.com/office/officeart/2008/layout/LinedList"/>
    <dgm:cxn modelId="{D4C5BBDA-86D5-457A-B60B-46B57E3BF2DB}" type="presParOf" srcId="{5C93431F-1098-4CC0-8464-79E41D7BD3C2}" destId="{142CAEE0-8B90-4D9C-90D9-E138451BCB58}" srcOrd="2" destOrd="0" presId="urn:microsoft.com/office/officeart/2008/layout/LinedList"/>
    <dgm:cxn modelId="{60B37F06-9165-4A17-A847-E6505FDDB7D1}" type="presParOf" srcId="{E3306CCB-1250-41F7-9D99-080A3DAFAA45}" destId="{A2908A76-DB04-49B9-98E9-2E69654C966B}" srcOrd="8" destOrd="0" presId="urn:microsoft.com/office/officeart/2008/layout/LinedList"/>
    <dgm:cxn modelId="{47BD7623-DDC1-4C1F-BD6D-F1A69C8C7A94}" type="presParOf" srcId="{E3306CCB-1250-41F7-9D99-080A3DAFAA45}" destId="{1E94BA39-8FF9-4A9D-82D6-D69C16C2DA5F}" srcOrd="9" destOrd="0" presId="urn:microsoft.com/office/officeart/2008/layout/LinedList"/>
    <dgm:cxn modelId="{086F355A-0DB0-4FE4-A3B3-50A5076B9D3D}" type="presParOf" srcId="{E3306CCB-1250-41F7-9D99-080A3DAFAA45}" destId="{F7F0DEA6-45A8-414D-8182-37B246FFDA3D}" srcOrd="10" destOrd="0" presId="urn:microsoft.com/office/officeart/2008/layout/LinedList"/>
    <dgm:cxn modelId="{2527F292-D1A9-47A4-9091-B839160C08BC}" type="presParOf" srcId="{F7F0DEA6-45A8-414D-8182-37B246FFDA3D}" destId="{315020A5-C07D-475B-9C54-FA7C03908437}" srcOrd="0" destOrd="0" presId="urn:microsoft.com/office/officeart/2008/layout/LinedList"/>
    <dgm:cxn modelId="{91D24629-D795-47B1-A4B0-D3B79AC83834}" type="presParOf" srcId="{F7F0DEA6-45A8-414D-8182-37B246FFDA3D}" destId="{C4998A93-DF2A-4872-974F-234F51B8401D}" srcOrd="1" destOrd="0" presId="urn:microsoft.com/office/officeart/2008/layout/LinedList"/>
    <dgm:cxn modelId="{17FE33B7-8F8F-42BB-9968-03B4D3C066B8}" type="presParOf" srcId="{F7F0DEA6-45A8-414D-8182-37B246FFDA3D}" destId="{5D0100B6-5778-4B9F-84A4-65F95FED2C6B}" srcOrd="2" destOrd="0" presId="urn:microsoft.com/office/officeart/2008/layout/LinedList"/>
    <dgm:cxn modelId="{084A5FE9-5CF4-4129-B31E-F3F582172CC5}" type="presParOf" srcId="{E3306CCB-1250-41F7-9D99-080A3DAFAA45}" destId="{48AFB852-3A5F-4745-AA09-B7B259DBD01A}" srcOrd="11" destOrd="0" presId="urn:microsoft.com/office/officeart/2008/layout/LinedList"/>
    <dgm:cxn modelId="{85FF1853-9091-4407-832C-0FAFBBD2FB09}" type="presParOf" srcId="{E3306CCB-1250-41F7-9D99-080A3DAFAA45}" destId="{618BFBA2-9FD9-4D8A-B9DF-BC1B8C786751}" srcOrd="12" destOrd="0" presId="urn:microsoft.com/office/officeart/2008/layout/LinedList"/>
    <dgm:cxn modelId="{99D6BE5B-1DED-44BE-A3CD-551AE52480EE}" type="presParOf" srcId="{E3306CCB-1250-41F7-9D99-080A3DAFAA45}" destId="{A343D915-93D0-4348-AA0D-9D8E46AC0D07}" srcOrd="13" destOrd="0" presId="urn:microsoft.com/office/officeart/2008/layout/LinedList"/>
    <dgm:cxn modelId="{F1F0A9E0-1BE8-4C64-A21F-66A834DED2F8}" type="presParOf" srcId="{A343D915-93D0-4348-AA0D-9D8E46AC0D07}" destId="{B3A1405E-A58F-4D83-A796-0E238EF439B1}" srcOrd="0" destOrd="0" presId="urn:microsoft.com/office/officeart/2008/layout/LinedList"/>
    <dgm:cxn modelId="{46542775-E16C-4CA4-8D5C-62667748F3CE}" type="presParOf" srcId="{A343D915-93D0-4348-AA0D-9D8E46AC0D07}" destId="{A6ACCF02-1588-4014-9D73-DD44E77D7046}" srcOrd="1" destOrd="0" presId="urn:microsoft.com/office/officeart/2008/layout/LinedList"/>
    <dgm:cxn modelId="{87EC6354-CBFF-4BCD-AC8A-CAD398EB9D74}" type="presParOf" srcId="{A343D915-93D0-4348-AA0D-9D8E46AC0D07}" destId="{E3343AD3-EA58-4749-ACB4-3C121C8BEE67}" srcOrd="2" destOrd="0" presId="urn:microsoft.com/office/officeart/2008/layout/LinedList"/>
    <dgm:cxn modelId="{4572020B-633C-42AF-BDFC-68FBA79C49A9}" type="presParOf" srcId="{E3306CCB-1250-41F7-9D99-080A3DAFAA45}" destId="{45FB6B56-83AB-460E-A244-D1663F2248C4}" srcOrd="14" destOrd="0" presId="urn:microsoft.com/office/officeart/2008/layout/LinedList"/>
    <dgm:cxn modelId="{8A50FBE5-9EF3-440D-A842-0FCA6834077D}" type="presParOf" srcId="{E3306CCB-1250-41F7-9D99-080A3DAFAA45}" destId="{C848FBD9-56B0-43FE-8A35-F515E37410CC}" srcOrd="15" destOrd="0" presId="urn:microsoft.com/office/officeart/2008/layout/LinedList"/>
    <dgm:cxn modelId="{5BAAE0B3-A116-4B50-86E8-5128E26C9B9E}" type="presParOf" srcId="{E3306CCB-1250-41F7-9D99-080A3DAFAA45}" destId="{6E384A21-619C-498D-95C2-A6A16B1CAA5C}" srcOrd="16" destOrd="0" presId="urn:microsoft.com/office/officeart/2008/layout/LinedList"/>
    <dgm:cxn modelId="{D9B4B26D-8C76-462F-93B5-F5C01D4B5EDB}" type="presParOf" srcId="{6E384A21-619C-498D-95C2-A6A16B1CAA5C}" destId="{F8988F39-CFDD-421D-98D3-6354132B9692}" srcOrd="0" destOrd="0" presId="urn:microsoft.com/office/officeart/2008/layout/LinedList"/>
    <dgm:cxn modelId="{030BF721-DC71-438B-8D4E-4B76B0CED155}" type="presParOf" srcId="{6E384A21-619C-498D-95C2-A6A16B1CAA5C}" destId="{50CF97D5-37CB-48F1-88CE-4B28A24D9C82}" srcOrd="1" destOrd="0" presId="urn:microsoft.com/office/officeart/2008/layout/LinedList"/>
    <dgm:cxn modelId="{A91DE6A7-F101-495A-BC7D-049A1D7717AB}" type="presParOf" srcId="{6E384A21-619C-498D-95C2-A6A16B1CAA5C}" destId="{1200E5B3-C91F-4D55-9294-2D50824BA303}" srcOrd="2" destOrd="0" presId="urn:microsoft.com/office/officeart/2008/layout/LinedList"/>
    <dgm:cxn modelId="{EDB69771-D91E-4C52-8AC5-CDE78AF4DE65}" type="presParOf" srcId="{E3306CCB-1250-41F7-9D99-080A3DAFAA45}" destId="{F2D5A4AB-E611-4C25-8A95-97A208A914F3}" srcOrd="17" destOrd="0" presId="urn:microsoft.com/office/officeart/2008/layout/LinedList"/>
    <dgm:cxn modelId="{F46DD721-D6FE-425C-8BC1-50E22DF38F54}" type="presParOf" srcId="{E3306CCB-1250-41F7-9D99-080A3DAFAA45}" destId="{589FE3F2-BBF7-490B-9326-3E6DB9C55A73}" srcOrd="18" destOrd="0" presId="urn:microsoft.com/office/officeart/2008/layout/LinedList"/>
    <dgm:cxn modelId="{46797CBE-4C71-4D1E-8E6E-3C726B9A6509}" type="presParOf" srcId="{E3306CCB-1250-41F7-9D99-080A3DAFAA45}" destId="{EFCC3AFC-C53E-429F-AFA2-67F5B9662121}" srcOrd="19" destOrd="0" presId="urn:microsoft.com/office/officeart/2008/layout/LinedList"/>
    <dgm:cxn modelId="{2BBDA435-877F-4AB0-A474-07B277FCA860}" type="presParOf" srcId="{EFCC3AFC-C53E-429F-AFA2-67F5B9662121}" destId="{1986632B-F2B8-4883-895E-05BBAFC8C9D9}" srcOrd="0" destOrd="0" presId="urn:microsoft.com/office/officeart/2008/layout/LinedList"/>
    <dgm:cxn modelId="{CFC71E09-905E-4AC2-97E9-A343DC2935F2}" type="presParOf" srcId="{EFCC3AFC-C53E-429F-AFA2-67F5B9662121}" destId="{EC772CD6-B857-4DC2-9ED6-B9AB0049ED11}" srcOrd="1" destOrd="0" presId="urn:microsoft.com/office/officeart/2008/layout/LinedList"/>
    <dgm:cxn modelId="{02FA3635-D63A-4412-94B6-28263C2462B7}" type="presParOf" srcId="{EFCC3AFC-C53E-429F-AFA2-67F5B9662121}" destId="{86BF58D7-FDD0-4CF4-BD61-7E89F1F4D0D8}" srcOrd="2" destOrd="0" presId="urn:microsoft.com/office/officeart/2008/layout/LinedList"/>
    <dgm:cxn modelId="{F57F36A1-801F-4BD0-83C7-9B07E8D6A76F}" type="presParOf" srcId="{E3306CCB-1250-41F7-9D99-080A3DAFAA45}" destId="{04F5528C-05D1-4FBE-9404-71A79D3CCF96}" srcOrd="20" destOrd="0" presId="urn:microsoft.com/office/officeart/2008/layout/LinedList"/>
    <dgm:cxn modelId="{5F32F4AF-1053-4F0A-9DDF-F3307EA6C055}" type="presParOf" srcId="{E3306CCB-1250-41F7-9D99-080A3DAFAA45}" destId="{63F62C0C-E2DF-48B3-A388-58194392378B}" srcOrd="21" destOrd="0" presId="urn:microsoft.com/office/officeart/2008/layout/LinedList"/>
    <dgm:cxn modelId="{4558EEBC-5FEC-4285-9482-BF802516AD76}" type="presParOf" srcId="{E3306CCB-1250-41F7-9D99-080A3DAFAA45}" destId="{03303E42-7E83-437D-8D11-D86BFB7757B9}" srcOrd="22" destOrd="0" presId="urn:microsoft.com/office/officeart/2008/layout/LinedList"/>
    <dgm:cxn modelId="{8ED98487-F28E-4EC4-98A9-89110D77E7F7}" type="presParOf" srcId="{03303E42-7E83-437D-8D11-D86BFB7757B9}" destId="{1BDE9E12-3F01-4E81-8240-C8B76BC2CD80}" srcOrd="0" destOrd="0" presId="urn:microsoft.com/office/officeart/2008/layout/LinedList"/>
    <dgm:cxn modelId="{9E065CC4-7DB9-4B71-8C9E-489FE6DF1BE6}" type="presParOf" srcId="{03303E42-7E83-437D-8D11-D86BFB7757B9}" destId="{F4B7E862-27A0-46EF-B90D-422E296AFFE2}" srcOrd="1" destOrd="0" presId="urn:microsoft.com/office/officeart/2008/layout/LinedList"/>
    <dgm:cxn modelId="{D3564A08-1F30-49C0-B584-B1DFD7E8660F}" type="presParOf" srcId="{03303E42-7E83-437D-8D11-D86BFB7757B9}" destId="{B899E79C-C024-4746-875E-1E1CE4AFB7A5}" srcOrd="2" destOrd="0" presId="urn:microsoft.com/office/officeart/2008/layout/LinedList"/>
    <dgm:cxn modelId="{AD9CB472-AE2A-40E8-B390-8DCA604937E8}" type="presParOf" srcId="{E3306CCB-1250-41F7-9D99-080A3DAFAA45}" destId="{64553A03-7418-4ECC-83F3-8F4B12D5E4DB}" srcOrd="23" destOrd="0" presId="urn:microsoft.com/office/officeart/2008/layout/LinedList"/>
    <dgm:cxn modelId="{53686E6E-5A8D-47CF-B1A3-0A8AC86E1D0B}" type="presParOf" srcId="{E3306CCB-1250-41F7-9D99-080A3DAFAA45}" destId="{3449B858-DB6F-4716-BA44-975D09FB2F1A}" srcOrd="24" destOrd="0" presId="urn:microsoft.com/office/officeart/2008/layout/LinedList"/>
    <dgm:cxn modelId="{8BFF7AB3-B08E-4372-87EA-D73D8A5A70AC}" type="presParOf" srcId="{E3306CCB-1250-41F7-9D99-080A3DAFAA45}" destId="{0B7BFD07-EDF4-492D-92E6-C4D462FE57E8}" srcOrd="25" destOrd="0" presId="urn:microsoft.com/office/officeart/2008/layout/LinedList"/>
    <dgm:cxn modelId="{FD848BA2-7B10-46D8-B57D-D628D69F08EC}" type="presParOf" srcId="{0B7BFD07-EDF4-492D-92E6-C4D462FE57E8}" destId="{32ACC295-E537-4F70-9BB1-3E63F8DF353E}" srcOrd="0" destOrd="0" presId="urn:microsoft.com/office/officeart/2008/layout/LinedList"/>
    <dgm:cxn modelId="{AD8A732C-B5AC-4930-BF82-A860EBB700B0}" type="presParOf" srcId="{0B7BFD07-EDF4-492D-92E6-C4D462FE57E8}" destId="{186CBE65-2F5A-48A0-97B7-E3F23A0D97EB}" srcOrd="1" destOrd="0" presId="urn:microsoft.com/office/officeart/2008/layout/LinedList"/>
    <dgm:cxn modelId="{830309C2-1938-4CB2-B89D-3986039972BE}" type="presParOf" srcId="{0B7BFD07-EDF4-492D-92E6-C4D462FE57E8}" destId="{644D6CB7-CFCA-4F94-8CCC-0FF506D6C655}" srcOrd="2" destOrd="0" presId="urn:microsoft.com/office/officeart/2008/layout/LinedList"/>
    <dgm:cxn modelId="{3D88B531-6B3F-4EFC-978E-C6B06F7ECEC4}" type="presParOf" srcId="{E3306CCB-1250-41F7-9D99-080A3DAFAA45}" destId="{409C6623-A680-449D-84CD-9A6C5556A644}" srcOrd="26" destOrd="0" presId="urn:microsoft.com/office/officeart/2008/layout/LinedList"/>
    <dgm:cxn modelId="{3F281BBE-360C-441E-A43B-0F3A8647081B}" type="presParOf" srcId="{E3306CCB-1250-41F7-9D99-080A3DAFAA45}" destId="{8F7BDFA9-7A9B-4BE5-BE16-5956DEF7281E}"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ED0EC4-6D84-41A1-98A8-BABDD501CC20}"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7034792E-8AF6-48BB-A8FE-2ECA1C8291D5}">
      <dgm:prSet phldrT="[Text]" custT="1"/>
      <dgm:spPr>
        <a:solidFill>
          <a:schemeClr val="accent4">
            <a:lumMod val="40000"/>
            <a:lumOff val="60000"/>
          </a:schemeClr>
        </a:solidFill>
      </dgm:spPr>
      <dgm:t>
        <a:bodyPr/>
        <a:lstStyle/>
        <a:p>
          <a:pPr algn="l"/>
          <a:r>
            <a:rPr lang="lv-LV" sz="1600" b="1" dirty="0">
              <a:solidFill>
                <a:schemeClr val="tx1"/>
              </a:solidFill>
              <a:latin typeface="Verdana" panose="020B0604030504040204" pitchFamily="34" charset="0"/>
              <a:ea typeface="Verdana" panose="020B0604030504040204" pitchFamily="34" charset="0"/>
            </a:rPr>
            <a:t>ATTĪSTĪTO VALSTU PUBLISKO </a:t>
          </a:r>
          <a:r>
            <a:rPr lang="lv-LV" sz="1600" b="1" dirty="0" smtClean="0">
              <a:solidFill>
                <a:schemeClr val="tx1"/>
              </a:solidFill>
              <a:latin typeface="Verdana" panose="020B0604030504040204" pitchFamily="34" charset="0"/>
              <a:ea typeface="Verdana" panose="020B0604030504040204" pitchFamily="34" charset="0"/>
            </a:rPr>
            <a:t>FINANŠU </a:t>
          </a:r>
          <a:r>
            <a:rPr lang="lv-LV" sz="1600" b="1" dirty="0">
              <a:solidFill>
                <a:schemeClr val="tx1"/>
              </a:solidFill>
              <a:latin typeface="Verdana" panose="020B0604030504040204" pitchFamily="34" charset="0"/>
              <a:ea typeface="Verdana" panose="020B0604030504040204" pitchFamily="34" charset="0"/>
            </a:rPr>
            <a:t>VADĪBAS PAMATĀ</a:t>
          </a:r>
          <a:endParaRPr lang="lv-LV" sz="1600" b="1" i="1" dirty="0">
            <a:solidFill>
              <a:schemeClr val="tx1"/>
            </a:solidFill>
            <a:latin typeface="Verdana" panose="020B0604030504040204" pitchFamily="34" charset="0"/>
            <a:ea typeface="Verdana" panose="020B0604030504040204" pitchFamily="34" charset="0"/>
          </a:endParaRPr>
        </a:p>
        <a:p>
          <a:pPr algn="l"/>
          <a:endParaRPr lang="lv-LV" sz="2000" b="1" dirty="0">
            <a:solidFill>
              <a:schemeClr val="tx1"/>
            </a:solidFill>
            <a:latin typeface="Verdana" panose="020B0604030504040204" pitchFamily="34" charset="0"/>
            <a:ea typeface="Verdana" panose="020B0604030504040204" pitchFamily="34" charset="0"/>
          </a:endParaRPr>
        </a:p>
        <a:p>
          <a:pPr algn="l"/>
          <a:endParaRPr lang="lv-LV" sz="2000" b="1" dirty="0">
            <a:solidFill>
              <a:schemeClr val="tx1"/>
            </a:solidFill>
            <a:latin typeface="Verdana" panose="020B0604030504040204" pitchFamily="34" charset="0"/>
            <a:ea typeface="Verdana" panose="020B0604030504040204" pitchFamily="34" charset="0"/>
          </a:endParaRPr>
        </a:p>
        <a:p>
          <a:pPr algn="l"/>
          <a:endParaRPr lang="lv-LV" sz="2000" b="1" dirty="0">
            <a:solidFill>
              <a:schemeClr val="tx1"/>
            </a:solidFill>
            <a:latin typeface="Verdana" panose="020B0604030504040204" pitchFamily="34" charset="0"/>
            <a:ea typeface="Verdana" panose="020B0604030504040204" pitchFamily="34" charset="0"/>
          </a:endParaRPr>
        </a:p>
      </dgm:t>
    </dgm:pt>
    <dgm:pt modelId="{EE3AEF3F-10B1-4F72-92CF-4F3ADA8CFD19}" type="parTrans" cxnId="{1984BB7A-0265-4F25-97F3-AE999DCE629A}">
      <dgm:prSet/>
      <dgm:spPr/>
      <dgm:t>
        <a:bodyPr/>
        <a:lstStyle/>
        <a:p>
          <a:endParaRPr lang="en-US">
            <a:solidFill>
              <a:schemeClr val="tx1"/>
            </a:solidFill>
            <a:latin typeface="Verdana" panose="020B0604030504040204" pitchFamily="34" charset="0"/>
            <a:ea typeface="Verdana" panose="020B0604030504040204" pitchFamily="34" charset="0"/>
          </a:endParaRPr>
        </a:p>
      </dgm:t>
    </dgm:pt>
    <dgm:pt modelId="{352D9753-F78B-42BA-A92F-C85F736439B0}" type="sibTrans" cxnId="{1984BB7A-0265-4F25-97F3-AE999DCE629A}">
      <dgm:prSet/>
      <dgm:spPr/>
      <dgm:t>
        <a:bodyPr/>
        <a:lstStyle/>
        <a:p>
          <a:endParaRPr lang="en-US">
            <a:solidFill>
              <a:schemeClr val="tx1"/>
            </a:solidFill>
            <a:latin typeface="Verdana" panose="020B0604030504040204" pitchFamily="34" charset="0"/>
            <a:ea typeface="Verdana" panose="020B0604030504040204" pitchFamily="34" charset="0"/>
          </a:endParaRPr>
        </a:p>
      </dgm:t>
    </dgm:pt>
    <dgm:pt modelId="{F8874618-0A04-4E65-820E-9762F7FB41F8}">
      <dgm:prSet phldrT="[Text]" custT="1"/>
      <dgm:spPr>
        <a:solidFill>
          <a:schemeClr val="accent4">
            <a:lumMod val="40000"/>
            <a:lumOff val="60000"/>
          </a:schemeClr>
        </a:solidFill>
      </dgm:spPr>
      <dgm:t>
        <a:bodyPr/>
        <a:lstStyle/>
        <a:p>
          <a:pPr algn="l"/>
          <a:r>
            <a:rPr lang="lv-LV" sz="1600" b="1" dirty="0">
              <a:solidFill>
                <a:schemeClr val="tx1"/>
              </a:solidFill>
              <a:latin typeface="Verdana" panose="020B0604030504040204" pitchFamily="34" charset="0"/>
              <a:ea typeface="Verdana" panose="020B0604030504040204" pitchFamily="34" charset="0"/>
            </a:rPr>
            <a:t>MĒRĶIS KĀPINĀT PUBLISKO IZDEVUMU EFEKTIVITĀTI</a:t>
          </a:r>
        </a:p>
        <a:p>
          <a:pPr algn="l"/>
          <a:endParaRPr lang="lv-LV" sz="2000" b="1" dirty="0">
            <a:solidFill>
              <a:schemeClr val="tx1"/>
            </a:solidFill>
            <a:latin typeface="Verdana" panose="020B0604030504040204" pitchFamily="34" charset="0"/>
            <a:ea typeface="Verdana" panose="020B0604030504040204" pitchFamily="34" charset="0"/>
          </a:endParaRPr>
        </a:p>
        <a:p>
          <a:pPr algn="l"/>
          <a:endParaRPr lang="lv-LV" sz="2000" b="1" dirty="0">
            <a:solidFill>
              <a:schemeClr val="tx1"/>
            </a:solidFill>
            <a:latin typeface="Verdana" panose="020B0604030504040204" pitchFamily="34" charset="0"/>
            <a:ea typeface="Verdana" panose="020B0604030504040204" pitchFamily="34" charset="0"/>
          </a:endParaRPr>
        </a:p>
        <a:p>
          <a:pPr algn="l"/>
          <a:endParaRPr lang="en-US" sz="2000" b="1" dirty="0">
            <a:solidFill>
              <a:schemeClr val="tx1"/>
            </a:solidFill>
            <a:latin typeface="Verdana" panose="020B0604030504040204" pitchFamily="34" charset="0"/>
            <a:ea typeface="Verdana" panose="020B0604030504040204" pitchFamily="34" charset="0"/>
          </a:endParaRPr>
        </a:p>
      </dgm:t>
    </dgm:pt>
    <dgm:pt modelId="{31304E75-38A0-4CF2-8B39-5C5EB13D21CA}" type="parTrans" cxnId="{12482B7D-F114-4777-B29A-B8A0A7E56F35}">
      <dgm:prSet/>
      <dgm:spPr/>
      <dgm:t>
        <a:bodyPr/>
        <a:lstStyle/>
        <a:p>
          <a:endParaRPr lang="en-US">
            <a:solidFill>
              <a:schemeClr val="tx1"/>
            </a:solidFill>
            <a:latin typeface="Verdana" panose="020B0604030504040204" pitchFamily="34" charset="0"/>
            <a:ea typeface="Verdana" panose="020B0604030504040204" pitchFamily="34" charset="0"/>
          </a:endParaRPr>
        </a:p>
      </dgm:t>
    </dgm:pt>
    <dgm:pt modelId="{7473D2CF-E51F-4F0E-89DB-94AE9D25B0F3}" type="sibTrans" cxnId="{12482B7D-F114-4777-B29A-B8A0A7E56F35}">
      <dgm:prSet/>
      <dgm:spPr/>
      <dgm:t>
        <a:bodyPr/>
        <a:lstStyle/>
        <a:p>
          <a:endParaRPr lang="en-US">
            <a:solidFill>
              <a:schemeClr val="tx1"/>
            </a:solidFill>
            <a:latin typeface="Verdana" panose="020B0604030504040204" pitchFamily="34" charset="0"/>
            <a:ea typeface="Verdana" panose="020B0604030504040204" pitchFamily="34" charset="0"/>
          </a:endParaRPr>
        </a:p>
      </dgm:t>
    </dgm:pt>
    <dgm:pt modelId="{730ECEFE-99EA-4669-90F6-3EC9029FA12A}">
      <dgm:prSet phldrT="[Text]" custT="1"/>
      <dgm:spPr>
        <a:solidFill>
          <a:schemeClr val="accent4">
            <a:lumMod val="40000"/>
            <a:lumOff val="60000"/>
          </a:schemeClr>
        </a:solidFill>
      </dgm:spPr>
      <dgm:t>
        <a:bodyPr/>
        <a:lstStyle/>
        <a:p>
          <a:r>
            <a:rPr lang="lv-LV" sz="1800" b="1" dirty="0">
              <a:solidFill>
                <a:schemeClr val="tx1"/>
              </a:solidFill>
              <a:latin typeface="Verdana" panose="020B0604030504040204" pitchFamily="34" charset="0"/>
              <a:ea typeface="Verdana" panose="020B0604030504040204" pitchFamily="34" charset="0"/>
            </a:rPr>
            <a:t>VALDĪBAS LOMA</a:t>
          </a:r>
          <a:endParaRPr lang="lv-LV" sz="1800" b="1" i="1" dirty="0">
            <a:solidFill>
              <a:schemeClr val="tx1"/>
            </a:solidFill>
            <a:latin typeface="Verdana" panose="020B0604030504040204" pitchFamily="34" charset="0"/>
            <a:ea typeface="Verdana" panose="020B0604030504040204" pitchFamily="34" charset="0"/>
          </a:endParaRPr>
        </a:p>
        <a:p>
          <a:endParaRPr lang="lv-LV" sz="2000" b="1" dirty="0">
            <a:solidFill>
              <a:schemeClr val="tx1"/>
            </a:solidFill>
            <a:latin typeface="Verdana" panose="020B0604030504040204" pitchFamily="34" charset="0"/>
            <a:ea typeface="Verdana" panose="020B0604030504040204" pitchFamily="34" charset="0"/>
          </a:endParaRPr>
        </a:p>
        <a:p>
          <a:endParaRPr lang="lv-LV" sz="2000" b="1" dirty="0">
            <a:solidFill>
              <a:schemeClr val="tx1"/>
            </a:solidFill>
            <a:latin typeface="Verdana" panose="020B0604030504040204" pitchFamily="34" charset="0"/>
            <a:ea typeface="Verdana" panose="020B0604030504040204" pitchFamily="34" charset="0"/>
          </a:endParaRPr>
        </a:p>
        <a:p>
          <a:endParaRPr lang="en-US" sz="2000" b="1" dirty="0">
            <a:solidFill>
              <a:schemeClr val="tx1"/>
            </a:solidFill>
            <a:latin typeface="Verdana" panose="020B0604030504040204" pitchFamily="34" charset="0"/>
            <a:ea typeface="Verdana" panose="020B0604030504040204" pitchFamily="34" charset="0"/>
          </a:endParaRPr>
        </a:p>
      </dgm:t>
    </dgm:pt>
    <dgm:pt modelId="{3FD8FC72-4064-4565-8D35-7A43C7391273}" type="parTrans" cxnId="{828119B7-EA39-49F8-B18D-BC96EC70E7D4}">
      <dgm:prSet/>
      <dgm:spPr/>
      <dgm:t>
        <a:bodyPr/>
        <a:lstStyle/>
        <a:p>
          <a:endParaRPr lang="en-US">
            <a:solidFill>
              <a:schemeClr val="tx1"/>
            </a:solidFill>
            <a:latin typeface="Verdana" panose="020B0604030504040204" pitchFamily="34" charset="0"/>
            <a:ea typeface="Verdana" panose="020B0604030504040204" pitchFamily="34" charset="0"/>
          </a:endParaRPr>
        </a:p>
      </dgm:t>
    </dgm:pt>
    <dgm:pt modelId="{6645269F-D415-4E90-A5BD-23ADD19E7393}" type="sibTrans" cxnId="{828119B7-EA39-49F8-B18D-BC96EC70E7D4}">
      <dgm:prSet/>
      <dgm:spPr/>
      <dgm:t>
        <a:bodyPr/>
        <a:lstStyle/>
        <a:p>
          <a:endParaRPr lang="en-US">
            <a:solidFill>
              <a:schemeClr val="tx1"/>
            </a:solidFill>
            <a:latin typeface="Verdana" panose="020B0604030504040204" pitchFamily="34" charset="0"/>
            <a:ea typeface="Verdana" panose="020B0604030504040204" pitchFamily="34" charset="0"/>
          </a:endParaRPr>
        </a:p>
      </dgm:t>
    </dgm:pt>
    <dgm:pt modelId="{40AD56FB-A003-4482-B0A5-D12D3730F043}" type="pres">
      <dgm:prSet presAssocID="{B3ED0EC4-6D84-41A1-98A8-BABDD501CC20}" presName="linear" presStyleCnt="0">
        <dgm:presLayoutVars>
          <dgm:dir/>
          <dgm:resizeHandles val="exact"/>
        </dgm:presLayoutVars>
      </dgm:prSet>
      <dgm:spPr/>
      <dgm:t>
        <a:bodyPr/>
        <a:lstStyle/>
        <a:p>
          <a:endParaRPr lang="en-US"/>
        </a:p>
      </dgm:t>
    </dgm:pt>
    <dgm:pt modelId="{D2034DB0-460D-4A2D-87EA-AD4007B8767D}" type="pres">
      <dgm:prSet presAssocID="{7034792E-8AF6-48BB-A8FE-2ECA1C8291D5}" presName="comp" presStyleCnt="0"/>
      <dgm:spPr/>
    </dgm:pt>
    <dgm:pt modelId="{13F85AA1-1074-42AC-B58B-844D54789AAB}" type="pres">
      <dgm:prSet presAssocID="{7034792E-8AF6-48BB-A8FE-2ECA1C8291D5}" presName="box" presStyleLbl="node1" presStyleIdx="0" presStyleCnt="3" custLinFactNeighborY="7196"/>
      <dgm:spPr/>
      <dgm:t>
        <a:bodyPr/>
        <a:lstStyle/>
        <a:p>
          <a:endParaRPr lang="en-US"/>
        </a:p>
      </dgm:t>
    </dgm:pt>
    <dgm:pt modelId="{925E7895-67E7-4B50-95F4-A2CCAC49D671}" type="pres">
      <dgm:prSet presAssocID="{7034792E-8AF6-48BB-A8FE-2ECA1C8291D5}" presName="img" presStyleLbl="fgImgPlace1" presStyleIdx="0" presStyleCnt="3" custLinFactNeighborY="8988"/>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BF23583B-FF48-4368-89E3-AC7D14FA8D68}" type="pres">
      <dgm:prSet presAssocID="{7034792E-8AF6-48BB-A8FE-2ECA1C8291D5}" presName="text" presStyleLbl="node1" presStyleIdx="0" presStyleCnt="3">
        <dgm:presLayoutVars>
          <dgm:bulletEnabled val="1"/>
        </dgm:presLayoutVars>
      </dgm:prSet>
      <dgm:spPr/>
      <dgm:t>
        <a:bodyPr/>
        <a:lstStyle/>
        <a:p>
          <a:endParaRPr lang="en-US"/>
        </a:p>
      </dgm:t>
    </dgm:pt>
    <dgm:pt modelId="{CC99DB8F-9618-4E19-B4EF-2BDF4FA9139C}" type="pres">
      <dgm:prSet presAssocID="{352D9753-F78B-42BA-A92F-C85F736439B0}" presName="spacer" presStyleCnt="0"/>
      <dgm:spPr/>
    </dgm:pt>
    <dgm:pt modelId="{76DBD146-D2C0-49F3-AC78-9E90CF662F2D}" type="pres">
      <dgm:prSet presAssocID="{F8874618-0A04-4E65-820E-9762F7FB41F8}" presName="comp" presStyleCnt="0"/>
      <dgm:spPr/>
    </dgm:pt>
    <dgm:pt modelId="{A93AF265-FDC3-46C9-A983-C44C636F7560}" type="pres">
      <dgm:prSet presAssocID="{F8874618-0A04-4E65-820E-9762F7FB41F8}" presName="box" presStyleLbl="node1" presStyleIdx="1" presStyleCnt="3" custLinFactNeighborY="7196"/>
      <dgm:spPr/>
      <dgm:t>
        <a:bodyPr/>
        <a:lstStyle/>
        <a:p>
          <a:endParaRPr lang="en-US"/>
        </a:p>
      </dgm:t>
    </dgm:pt>
    <dgm:pt modelId="{66FDAC00-A298-4899-90AE-CDDEC5B9B921}" type="pres">
      <dgm:prSet presAssocID="{F8874618-0A04-4E65-820E-9762F7FB41F8}" presName="img" presStyleLbl="fgImgPlace1" presStyleIdx="1" presStyleCnt="3" custLinFactNeighborY="8988"/>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7C3EDF32-F546-401C-9039-9504E316FDE8}" type="pres">
      <dgm:prSet presAssocID="{F8874618-0A04-4E65-820E-9762F7FB41F8}" presName="text" presStyleLbl="node1" presStyleIdx="1" presStyleCnt="3">
        <dgm:presLayoutVars>
          <dgm:bulletEnabled val="1"/>
        </dgm:presLayoutVars>
      </dgm:prSet>
      <dgm:spPr/>
      <dgm:t>
        <a:bodyPr/>
        <a:lstStyle/>
        <a:p>
          <a:endParaRPr lang="en-US"/>
        </a:p>
      </dgm:t>
    </dgm:pt>
    <dgm:pt modelId="{7CC6E73E-7DB1-42D2-954F-4195F7F6E62F}" type="pres">
      <dgm:prSet presAssocID="{7473D2CF-E51F-4F0E-89DB-94AE9D25B0F3}" presName="spacer" presStyleCnt="0"/>
      <dgm:spPr/>
    </dgm:pt>
    <dgm:pt modelId="{2BDEB313-D245-4870-9546-79A8B25A3840}" type="pres">
      <dgm:prSet presAssocID="{730ECEFE-99EA-4669-90F6-3EC9029FA12A}" presName="comp" presStyleCnt="0"/>
      <dgm:spPr/>
    </dgm:pt>
    <dgm:pt modelId="{48D7BDFA-E6D2-4855-A150-51A0900A98A7}" type="pres">
      <dgm:prSet presAssocID="{730ECEFE-99EA-4669-90F6-3EC9029FA12A}" presName="box" presStyleLbl="node1" presStyleIdx="2" presStyleCnt="3" custLinFactNeighborY="514"/>
      <dgm:spPr/>
      <dgm:t>
        <a:bodyPr/>
        <a:lstStyle/>
        <a:p>
          <a:endParaRPr lang="en-US"/>
        </a:p>
      </dgm:t>
    </dgm:pt>
    <dgm:pt modelId="{1F94C7D1-46D2-4126-AD5B-1B3D65F57FB2}" type="pres">
      <dgm:prSet presAssocID="{730ECEFE-99EA-4669-90F6-3EC9029FA12A}" presName="img" presStyleLbl="fgImgPlace1" presStyleIdx="2" presStyleCnt="3" custLinFactNeighborY="8988"/>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pt>
    <dgm:pt modelId="{42F9C405-CAA2-432E-AA1D-994D5945949D}" type="pres">
      <dgm:prSet presAssocID="{730ECEFE-99EA-4669-90F6-3EC9029FA12A}" presName="text" presStyleLbl="node1" presStyleIdx="2" presStyleCnt="3">
        <dgm:presLayoutVars>
          <dgm:bulletEnabled val="1"/>
        </dgm:presLayoutVars>
      </dgm:prSet>
      <dgm:spPr/>
      <dgm:t>
        <a:bodyPr/>
        <a:lstStyle/>
        <a:p>
          <a:endParaRPr lang="en-US"/>
        </a:p>
      </dgm:t>
    </dgm:pt>
  </dgm:ptLst>
  <dgm:cxnLst>
    <dgm:cxn modelId="{A60882E6-DC5A-433B-A419-198FEDDF8328}" type="presOf" srcId="{730ECEFE-99EA-4669-90F6-3EC9029FA12A}" destId="{42F9C405-CAA2-432E-AA1D-994D5945949D}" srcOrd="1" destOrd="0" presId="urn:microsoft.com/office/officeart/2005/8/layout/vList4"/>
    <dgm:cxn modelId="{AF6AC1FD-A5E3-4802-84D3-D1C607F17768}" type="presOf" srcId="{7034792E-8AF6-48BB-A8FE-2ECA1C8291D5}" destId="{BF23583B-FF48-4368-89E3-AC7D14FA8D68}" srcOrd="1" destOrd="0" presId="urn:microsoft.com/office/officeart/2005/8/layout/vList4"/>
    <dgm:cxn modelId="{12482B7D-F114-4777-B29A-B8A0A7E56F35}" srcId="{B3ED0EC4-6D84-41A1-98A8-BABDD501CC20}" destId="{F8874618-0A04-4E65-820E-9762F7FB41F8}" srcOrd="1" destOrd="0" parTransId="{31304E75-38A0-4CF2-8B39-5C5EB13D21CA}" sibTransId="{7473D2CF-E51F-4F0E-89DB-94AE9D25B0F3}"/>
    <dgm:cxn modelId="{CC6EF110-5E44-4919-8E1C-C71B199790BE}" type="presOf" srcId="{7034792E-8AF6-48BB-A8FE-2ECA1C8291D5}" destId="{13F85AA1-1074-42AC-B58B-844D54789AAB}" srcOrd="0" destOrd="0" presId="urn:microsoft.com/office/officeart/2005/8/layout/vList4"/>
    <dgm:cxn modelId="{B02436EA-D805-4B8E-8A75-EDCAA0FF2ED2}" type="presOf" srcId="{730ECEFE-99EA-4669-90F6-3EC9029FA12A}" destId="{48D7BDFA-E6D2-4855-A150-51A0900A98A7}" srcOrd="0" destOrd="0" presId="urn:microsoft.com/office/officeart/2005/8/layout/vList4"/>
    <dgm:cxn modelId="{DF0B2F36-424F-4347-8B9B-687305F46AEE}" type="presOf" srcId="{F8874618-0A04-4E65-820E-9762F7FB41F8}" destId="{7C3EDF32-F546-401C-9039-9504E316FDE8}" srcOrd="1" destOrd="0" presId="urn:microsoft.com/office/officeart/2005/8/layout/vList4"/>
    <dgm:cxn modelId="{4B159C25-8446-487C-A8A5-5F59B704E3ED}" type="presOf" srcId="{F8874618-0A04-4E65-820E-9762F7FB41F8}" destId="{A93AF265-FDC3-46C9-A983-C44C636F7560}" srcOrd="0" destOrd="0" presId="urn:microsoft.com/office/officeart/2005/8/layout/vList4"/>
    <dgm:cxn modelId="{1984BB7A-0265-4F25-97F3-AE999DCE629A}" srcId="{B3ED0EC4-6D84-41A1-98A8-BABDD501CC20}" destId="{7034792E-8AF6-48BB-A8FE-2ECA1C8291D5}" srcOrd="0" destOrd="0" parTransId="{EE3AEF3F-10B1-4F72-92CF-4F3ADA8CFD19}" sibTransId="{352D9753-F78B-42BA-A92F-C85F736439B0}"/>
    <dgm:cxn modelId="{63EF70B3-7551-4A9B-9E1B-2ECECD73ED62}" type="presOf" srcId="{B3ED0EC4-6D84-41A1-98A8-BABDD501CC20}" destId="{40AD56FB-A003-4482-B0A5-D12D3730F043}" srcOrd="0" destOrd="0" presId="urn:microsoft.com/office/officeart/2005/8/layout/vList4"/>
    <dgm:cxn modelId="{828119B7-EA39-49F8-B18D-BC96EC70E7D4}" srcId="{B3ED0EC4-6D84-41A1-98A8-BABDD501CC20}" destId="{730ECEFE-99EA-4669-90F6-3EC9029FA12A}" srcOrd="2" destOrd="0" parTransId="{3FD8FC72-4064-4565-8D35-7A43C7391273}" sibTransId="{6645269F-D415-4E90-A5BD-23ADD19E7393}"/>
    <dgm:cxn modelId="{9350E3EA-9017-44E0-BC98-8173E23F2687}" type="presParOf" srcId="{40AD56FB-A003-4482-B0A5-D12D3730F043}" destId="{D2034DB0-460D-4A2D-87EA-AD4007B8767D}" srcOrd="0" destOrd="0" presId="urn:microsoft.com/office/officeart/2005/8/layout/vList4"/>
    <dgm:cxn modelId="{3891B4D9-E8F7-4034-9F42-EA4287F26A4A}" type="presParOf" srcId="{D2034DB0-460D-4A2D-87EA-AD4007B8767D}" destId="{13F85AA1-1074-42AC-B58B-844D54789AAB}" srcOrd="0" destOrd="0" presId="urn:microsoft.com/office/officeart/2005/8/layout/vList4"/>
    <dgm:cxn modelId="{C62F5C43-5939-4EB2-A550-BAFA6AD7BEDC}" type="presParOf" srcId="{D2034DB0-460D-4A2D-87EA-AD4007B8767D}" destId="{925E7895-67E7-4B50-95F4-A2CCAC49D671}" srcOrd="1" destOrd="0" presId="urn:microsoft.com/office/officeart/2005/8/layout/vList4"/>
    <dgm:cxn modelId="{2E1D7D3F-DDF0-46D4-A66B-AB347ACBB02F}" type="presParOf" srcId="{D2034DB0-460D-4A2D-87EA-AD4007B8767D}" destId="{BF23583B-FF48-4368-89E3-AC7D14FA8D68}" srcOrd="2" destOrd="0" presId="urn:microsoft.com/office/officeart/2005/8/layout/vList4"/>
    <dgm:cxn modelId="{760CFCAD-5BCB-49C6-BC61-F157DADD3EF3}" type="presParOf" srcId="{40AD56FB-A003-4482-B0A5-D12D3730F043}" destId="{CC99DB8F-9618-4E19-B4EF-2BDF4FA9139C}" srcOrd="1" destOrd="0" presId="urn:microsoft.com/office/officeart/2005/8/layout/vList4"/>
    <dgm:cxn modelId="{F11BEEAF-9F25-4845-B2F9-08201E6A8402}" type="presParOf" srcId="{40AD56FB-A003-4482-B0A5-D12D3730F043}" destId="{76DBD146-D2C0-49F3-AC78-9E90CF662F2D}" srcOrd="2" destOrd="0" presId="urn:microsoft.com/office/officeart/2005/8/layout/vList4"/>
    <dgm:cxn modelId="{5A0DB059-262A-458F-BE91-2DEC39210A25}" type="presParOf" srcId="{76DBD146-D2C0-49F3-AC78-9E90CF662F2D}" destId="{A93AF265-FDC3-46C9-A983-C44C636F7560}" srcOrd="0" destOrd="0" presId="urn:microsoft.com/office/officeart/2005/8/layout/vList4"/>
    <dgm:cxn modelId="{B1CC1C9C-F8C6-443B-816E-80ED71D94F2E}" type="presParOf" srcId="{76DBD146-D2C0-49F3-AC78-9E90CF662F2D}" destId="{66FDAC00-A298-4899-90AE-CDDEC5B9B921}" srcOrd="1" destOrd="0" presId="urn:microsoft.com/office/officeart/2005/8/layout/vList4"/>
    <dgm:cxn modelId="{52A50D6F-9FFC-49FA-8523-F592FBB8A3E5}" type="presParOf" srcId="{76DBD146-D2C0-49F3-AC78-9E90CF662F2D}" destId="{7C3EDF32-F546-401C-9039-9504E316FDE8}" srcOrd="2" destOrd="0" presId="urn:microsoft.com/office/officeart/2005/8/layout/vList4"/>
    <dgm:cxn modelId="{F3632003-102C-400F-AE43-C03D1593C9D4}" type="presParOf" srcId="{40AD56FB-A003-4482-B0A5-D12D3730F043}" destId="{7CC6E73E-7DB1-42D2-954F-4195F7F6E62F}" srcOrd="3" destOrd="0" presId="urn:microsoft.com/office/officeart/2005/8/layout/vList4"/>
    <dgm:cxn modelId="{45FAE0AA-42C2-4F53-B51E-8D9E21D62A83}" type="presParOf" srcId="{40AD56FB-A003-4482-B0A5-D12D3730F043}" destId="{2BDEB313-D245-4870-9546-79A8B25A3840}" srcOrd="4" destOrd="0" presId="urn:microsoft.com/office/officeart/2005/8/layout/vList4"/>
    <dgm:cxn modelId="{7C683C72-8E64-416B-9D76-87767D675DBF}" type="presParOf" srcId="{2BDEB313-D245-4870-9546-79A8B25A3840}" destId="{48D7BDFA-E6D2-4855-A150-51A0900A98A7}" srcOrd="0" destOrd="0" presId="urn:microsoft.com/office/officeart/2005/8/layout/vList4"/>
    <dgm:cxn modelId="{A548B6E9-67F9-4D7E-97CA-725ABEE2A483}" type="presParOf" srcId="{2BDEB313-D245-4870-9546-79A8B25A3840}" destId="{1F94C7D1-46D2-4126-AD5B-1B3D65F57FB2}" srcOrd="1" destOrd="0" presId="urn:microsoft.com/office/officeart/2005/8/layout/vList4"/>
    <dgm:cxn modelId="{70CE2D09-0548-430F-AC75-364443797D8D}" type="presParOf" srcId="{2BDEB313-D245-4870-9546-79A8B25A3840}" destId="{42F9C405-CAA2-432E-AA1D-994D5945949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65DFD9-8E29-4A70-8693-831684B44839}" type="doc">
      <dgm:prSet loTypeId="urn:microsoft.com/office/officeart/2005/8/layout/cycle4" loCatId="cycle" qsTypeId="urn:microsoft.com/office/officeart/2005/8/quickstyle/simple1" qsCatId="simple" csTypeId="urn:microsoft.com/office/officeart/2005/8/colors/accent1_3" csCatId="accent1" phldr="1"/>
      <dgm:spPr/>
      <dgm:t>
        <a:bodyPr/>
        <a:lstStyle/>
        <a:p>
          <a:endParaRPr lang="en-GB"/>
        </a:p>
      </dgm:t>
    </dgm:pt>
    <dgm:pt modelId="{6FE41E77-78A7-4B3D-879C-06460B491878}">
      <dgm:prSet phldrT="[Text]" custT="1"/>
      <dgm:spPr/>
      <dgm:t>
        <a:bodyPr lIns="0" tIns="0" rIns="0" bIns="0"/>
        <a:lstStyle/>
        <a:p>
          <a:r>
            <a:rPr lang="lv-LV" sz="1900" noProof="0" dirty="0">
              <a:latin typeface="Verdana" panose="020B0604030504040204" pitchFamily="34" charset="0"/>
              <a:ea typeface="Verdana" panose="020B0604030504040204" pitchFamily="34" charset="0"/>
            </a:rPr>
            <a:t>Pēc </a:t>
          </a:r>
        </a:p>
        <a:p>
          <a:r>
            <a:rPr lang="lv-LV" sz="1900" noProof="0" dirty="0">
              <a:latin typeface="Verdana" panose="020B0604030504040204" pitchFamily="34" charset="0"/>
              <a:ea typeface="Verdana" panose="020B0604030504040204" pitchFamily="34" charset="0"/>
            </a:rPr>
            <a:t>pieņemšanas Saeimā</a:t>
          </a:r>
          <a:endParaRPr lang="en-US" sz="1900" noProof="0" dirty="0">
            <a:latin typeface="Verdana" panose="020B0604030504040204" pitchFamily="34" charset="0"/>
            <a:ea typeface="Verdana" panose="020B0604030504040204" pitchFamily="34" charset="0"/>
          </a:endParaRPr>
        </a:p>
      </dgm:t>
    </dgm:pt>
    <dgm:pt modelId="{44B105B6-851F-4475-975F-6CD89358A291}" type="parTrans" cxnId="{DFB6EA80-AC3E-4B52-8977-131112DB6676}">
      <dgm:prSet/>
      <dgm:spPr/>
      <dgm:t>
        <a:bodyPr/>
        <a:lstStyle/>
        <a:p>
          <a:endParaRPr lang="en-GB"/>
        </a:p>
      </dgm:t>
    </dgm:pt>
    <dgm:pt modelId="{AB0BE78F-93DE-4A22-BC83-C73743992EF9}" type="sibTrans" cxnId="{DFB6EA80-AC3E-4B52-8977-131112DB6676}">
      <dgm:prSet/>
      <dgm:spPr/>
      <dgm:t>
        <a:bodyPr/>
        <a:lstStyle/>
        <a:p>
          <a:endParaRPr lang="en-GB"/>
        </a:p>
      </dgm:t>
    </dgm:pt>
    <dgm:pt modelId="{A6C036BE-83DE-4B85-B83B-D934AFE39153}">
      <dgm:prSet phldrT="[Text]" custT="1"/>
      <dgm:spPr/>
      <dgm:t>
        <a:bodyPr lIns="0" tIns="0" rIns="0" bIns="0"/>
        <a:lstStyle/>
        <a:p>
          <a:r>
            <a:rPr lang="lv-LV" sz="1900" noProof="0" dirty="0">
              <a:latin typeface="Verdana" panose="020B0604030504040204" pitchFamily="34" charset="0"/>
              <a:ea typeface="Verdana" panose="020B0604030504040204" pitchFamily="34" charset="0"/>
            </a:rPr>
            <a:t>Ikgadēja izdevumu pārskatīšana</a:t>
          </a:r>
          <a:endParaRPr lang="en-US" sz="1900" noProof="0" dirty="0">
            <a:latin typeface="Verdana" panose="020B0604030504040204" pitchFamily="34" charset="0"/>
            <a:ea typeface="Verdana" panose="020B0604030504040204" pitchFamily="34" charset="0"/>
          </a:endParaRPr>
        </a:p>
      </dgm:t>
    </dgm:pt>
    <dgm:pt modelId="{33FE1739-8400-482E-B963-E1A6BB6ABB15}" type="parTrans" cxnId="{0972A167-C80B-45A5-952E-5AB4E0762EE8}">
      <dgm:prSet/>
      <dgm:spPr/>
      <dgm:t>
        <a:bodyPr/>
        <a:lstStyle/>
        <a:p>
          <a:endParaRPr lang="en-GB"/>
        </a:p>
      </dgm:t>
    </dgm:pt>
    <dgm:pt modelId="{4833259E-E96A-46FD-B38C-C7B25AB84853}" type="sibTrans" cxnId="{0972A167-C80B-45A5-952E-5AB4E0762EE8}">
      <dgm:prSet/>
      <dgm:spPr/>
      <dgm:t>
        <a:bodyPr/>
        <a:lstStyle/>
        <a:p>
          <a:endParaRPr lang="en-GB"/>
        </a:p>
      </dgm:t>
    </dgm:pt>
    <dgm:pt modelId="{2E51C5CC-29EE-42B3-A4E2-EC92D1E5B9CC}">
      <dgm:prSet phldrT="[Text]" custT="1"/>
      <dgm:spPr/>
      <dgm:t>
        <a:bodyPr lIns="0" tIns="0" rIns="0" bIns="0"/>
        <a:lstStyle/>
        <a:p>
          <a:r>
            <a:rPr lang="lv-LV" sz="1050" noProof="0" dirty="0">
              <a:latin typeface="Verdana" panose="020B0604030504040204" pitchFamily="34" charset="0"/>
              <a:ea typeface="Verdana" panose="020B0604030504040204" pitchFamily="34" charset="0"/>
            </a:rPr>
            <a:t>Līdzšinējo</a:t>
          </a:r>
          <a:r>
            <a:rPr lang="en-US" sz="1050" noProof="0" dirty="0">
              <a:latin typeface="Verdana" panose="020B0604030504040204" pitchFamily="34" charset="0"/>
              <a:ea typeface="Verdana" panose="020B0604030504040204" pitchFamily="34" charset="0"/>
            </a:rPr>
            <a:t> </a:t>
          </a:r>
          <a:r>
            <a:rPr lang="en-US" sz="1050" noProof="0" dirty="0" err="1">
              <a:latin typeface="Verdana" panose="020B0604030504040204" pitchFamily="34" charset="0"/>
              <a:ea typeface="Verdana" panose="020B0604030504040204" pitchFamily="34" charset="0"/>
            </a:rPr>
            <a:t>izdevum</a:t>
          </a:r>
          <a:r>
            <a:rPr lang="lv-LV" sz="1050" noProof="0" dirty="0">
              <a:latin typeface="Verdana" panose="020B0604030504040204" pitchFamily="34" charset="0"/>
              <a:ea typeface="Verdana" panose="020B0604030504040204" pitchFamily="34" charset="0"/>
            </a:rPr>
            <a:t>u pārskatīšana </a:t>
          </a:r>
          <a:r>
            <a:rPr lang="en-US" sz="1050" noProof="0" dirty="0">
              <a:latin typeface="Verdana" panose="020B0604030504040204" pitchFamily="34" charset="0"/>
              <a:ea typeface="Verdana" panose="020B0604030504040204" pitchFamily="34" charset="0"/>
            </a:rPr>
            <a:t>- </a:t>
          </a:r>
          <a:r>
            <a:rPr lang="en-US" sz="1050" noProof="0" dirty="0" err="1">
              <a:latin typeface="Verdana" panose="020B0604030504040204" pitchFamily="34" charset="0"/>
              <a:ea typeface="Verdana" panose="020B0604030504040204" pitchFamily="34" charset="0"/>
            </a:rPr>
            <a:t>faktiskie</a:t>
          </a:r>
          <a:r>
            <a:rPr lang="en-US" sz="1050" noProof="0" dirty="0">
              <a:latin typeface="Verdana" panose="020B0604030504040204" pitchFamily="34" charset="0"/>
              <a:ea typeface="Verdana" panose="020B0604030504040204" pitchFamily="34" charset="0"/>
            </a:rPr>
            <a:t> </a:t>
          </a:r>
          <a:r>
            <a:rPr lang="lv-LV" sz="1050" noProof="0" dirty="0">
              <a:latin typeface="Verdana" panose="020B0604030504040204" pitchFamily="34" charset="0"/>
              <a:ea typeface="Verdana" panose="020B0604030504040204" pitchFamily="34" charset="0"/>
            </a:rPr>
            <a:t>iznākumi</a:t>
          </a:r>
          <a:r>
            <a:rPr lang="en-US" sz="1050" noProof="0" dirty="0">
              <a:latin typeface="Verdana" panose="020B0604030504040204" pitchFamily="34" charset="0"/>
              <a:ea typeface="Verdana" panose="020B0604030504040204" pitchFamily="34" charset="0"/>
            </a:rPr>
            <a:t>, </a:t>
          </a:r>
          <a:r>
            <a:rPr lang="en-US" sz="1050" noProof="0" dirty="0" err="1">
              <a:latin typeface="Verdana" panose="020B0604030504040204" pitchFamily="34" charset="0"/>
              <a:ea typeface="Verdana" panose="020B0604030504040204" pitchFamily="34" charset="0"/>
            </a:rPr>
            <a:t>rezultāti</a:t>
          </a:r>
          <a:r>
            <a:rPr lang="en-US" sz="1050" noProof="0" dirty="0">
              <a:latin typeface="Verdana" panose="020B0604030504040204" pitchFamily="34" charset="0"/>
              <a:ea typeface="Verdana" panose="020B0604030504040204" pitchFamily="34" charset="0"/>
            </a:rPr>
            <a:t> un </a:t>
          </a:r>
          <a:r>
            <a:rPr lang="en-US" sz="1050" noProof="0" dirty="0" err="1">
              <a:latin typeface="Verdana" panose="020B0604030504040204" pitchFamily="34" charset="0"/>
              <a:ea typeface="Verdana" panose="020B0604030504040204" pitchFamily="34" charset="0"/>
            </a:rPr>
            <a:t>izmaksas</a:t>
          </a:r>
          <a:r>
            <a:rPr lang="en-US" sz="1050" noProof="0" dirty="0">
              <a:latin typeface="Verdana" panose="020B0604030504040204" pitchFamily="34" charset="0"/>
              <a:ea typeface="Verdana" panose="020B0604030504040204" pitchFamily="34" charset="0"/>
            </a:rPr>
            <a:t>, </a:t>
          </a:r>
          <a:r>
            <a:rPr lang="lv-LV" sz="1050" noProof="0" dirty="0">
              <a:latin typeface="Verdana" panose="020B0604030504040204" pitchFamily="34" charset="0"/>
              <a:ea typeface="Verdana" panose="020B0604030504040204" pitchFamily="34" charset="0"/>
            </a:rPr>
            <a:t>salīdzinot ar plānoto - </a:t>
          </a:r>
          <a:r>
            <a:rPr lang="en-US" sz="1050" noProof="0" dirty="0" err="1">
              <a:solidFill>
                <a:srgbClr val="00B050"/>
              </a:solidFill>
              <a:latin typeface="Verdana" panose="020B0604030504040204" pitchFamily="34" charset="0"/>
              <a:ea typeface="Verdana" panose="020B0604030504040204" pitchFamily="34" charset="0"/>
            </a:rPr>
            <a:t>sākot</a:t>
          </a:r>
          <a:r>
            <a:rPr lang="en-US" sz="1050" noProof="0" dirty="0">
              <a:solidFill>
                <a:srgbClr val="00B050"/>
              </a:solidFill>
              <a:latin typeface="Verdana" panose="020B0604030504040204" pitchFamily="34" charset="0"/>
              <a:ea typeface="Verdana" panose="020B0604030504040204" pitchFamily="34" charset="0"/>
            </a:rPr>
            <a:t> </a:t>
          </a:r>
          <a:r>
            <a:rPr lang="en-US" sz="1050" noProof="0" dirty="0" err="1">
              <a:solidFill>
                <a:srgbClr val="00B050"/>
              </a:solidFill>
              <a:latin typeface="Verdana" panose="020B0604030504040204" pitchFamily="34" charset="0"/>
              <a:ea typeface="Verdana" panose="020B0604030504040204" pitchFamily="34" charset="0"/>
            </a:rPr>
            <a:t>ar</a:t>
          </a:r>
          <a:r>
            <a:rPr lang="en-US" sz="1050" noProof="0" dirty="0">
              <a:solidFill>
                <a:srgbClr val="00B050"/>
              </a:solidFill>
              <a:latin typeface="Verdana" panose="020B0604030504040204" pitchFamily="34" charset="0"/>
              <a:ea typeface="Verdana" panose="020B0604030504040204" pitchFamily="34" charset="0"/>
            </a:rPr>
            <a:t> 2016. </a:t>
          </a:r>
          <a:r>
            <a:rPr lang="en-US" sz="1050" noProof="0" dirty="0" err="1">
              <a:latin typeface="Verdana" panose="020B0604030504040204" pitchFamily="34" charset="0"/>
              <a:ea typeface="Verdana" panose="020B0604030504040204" pitchFamily="34" charset="0"/>
            </a:rPr>
            <a:t>gadu</a:t>
          </a:r>
          <a:endParaRPr lang="en-US" sz="1050" noProof="0" dirty="0">
            <a:solidFill>
              <a:srgbClr val="00B050"/>
            </a:solidFill>
            <a:latin typeface="Verdana" panose="020B0604030504040204" pitchFamily="34" charset="0"/>
            <a:ea typeface="Verdana" panose="020B0604030504040204" pitchFamily="34" charset="0"/>
          </a:endParaRPr>
        </a:p>
      </dgm:t>
    </dgm:pt>
    <dgm:pt modelId="{1553E18E-4635-4CE5-8CD9-32B33FBB0DF1}" type="parTrans" cxnId="{A5B5779D-098E-4118-8E42-70FEA145A46B}">
      <dgm:prSet/>
      <dgm:spPr/>
      <dgm:t>
        <a:bodyPr/>
        <a:lstStyle/>
        <a:p>
          <a:endParaRPr lang="en-GB"/>
        </a:p>
      </dgm:t>
    </dgm:pt>
    <dgm:pt modelId="{F5CBCE6D-7145-4AE2-A043-98CA325F6747}" type="sibTrans" cxnId="{A5B5779D-098E-4118-8E42-70FEA145A46B}">
      <dgm:prSet/>
      <dgm:spPr/>
      <dgm:t>
        <a:bodyPr/>
        <a:lstStyle/>
        <a:p>
          <a:endParaRPr lang="en-GB"/>
        </a:p>
      </dgm:t>
    </dgm:pt>
    <dgm:pt modelId="{44F61F88-855B-421D-B7E8-8E7F5ECF530C}">
      <dgm:prSet phldrT="[Text]" custT="1"/>
      <dgm:spPr/>
      <dgm:t>
        <a:bodyPr lIns="0" tIns="0" rIns="0" bIns="0"/>
        <a:lstStyle/>
        <a:p>
          <a:r>
            <a:rPr lang="lv-LV" sz="1900" noProof="0" dirty="0">
              <a:latin typeface="Verdana" panose="020B0604030504040204" pitchFamily="34" charset="0"/>
              <a:ea typeface="Verdana" panose="020B0604030504040204" pitchFamily="34" charset="0"/>
            </a:rPr>
            <a:t>Jaunie </a:t>
          </a:r>
        </a:p>
        <a:p>
          <a:r>
            <a:rPr lang="lv-LV" sz="1900" noProof="0" dirty="0">
              <a:latin typeface="Verdana" panose="020B0604030504040204" pitchFamily="34" charset="0"/>
              <a:ea typeface="Verdana" panose="020B0604030504040204" pitchFamily="34" charset="0"/>
            </a:rPr>
            <a:t>prioritārie pasākumi</a:t>
          </a:r>
          <a:endParaRPr lang="en-US" sz="1900" noProof="0" dirty="0">
            <a:latin typeface="Verdana" panose="020B0604030504040204" pitchFamily="34" charset="0"/>
            <a:ea typeface="Verdana" panose="020B0604030504040204" pitchFamily="34" charset="0"/>
          </a:endParaRPr>
        </a:p>
      </dgm:t>
    </dgm:pt>
    <dgm:pt modelId="{AE3AA721-71C0-4816-8C13-CBD522B6767D}" type="parTrans" cxnId="{413E718B-1463-467E-81A4-F770B3C68B2D}">
      <dgm:prSet/>
      <dgm:spPr/>
      <dgm:t>
        <a:bodyPr/>
        <a:lstStyle/>
        <a:p>
          <a:endParaRPr lang="en-GB"/>
        </a:p>
      </dgm:t>
    </dgm:pt>
    <dgm:pt modelId="{DBDBE549-9934-498D-A1C1-25CC1D9B66EC}" type="sibTrans" cxnId="{413E718B-1463-467E-81A4-F770B3C68B2D}">
      <dgm:prSet/>
      <dgm:spPr/>
      <dgm:t>
        <a:bodyPr/>
        <a:lstStyle/>
        <a:p>
          <a:endParaRPr lang="en-GB"/>
        </a:p>
      </dgm:t>
    </dgm:pt>
    <dgm:pt modelId="{38BCC5F9-6EBC-4B2E-9EBA-EAFA75C4E3B3}">
      <dgm:prSet phldrT="[Text]" custT="1"/>
      <dgm:spPr/>
      <dgm:t>
        <a:bodyPr lIns="0" tIns="0" rIns="0" bIns="0" anchor="b" anchorCtr="0"/>
        <a:lstStyle/>
        <a:p>
          <a:r>
            <a:rPr lang="lv-LV" sz="1100" noProof="0" dirty="0">
              <a:latin typeface="Verdana" panose="020B0604030504040204" pitchFamily="34" charset="0"/>
              <a:ea typeface="Verdana" panose="020B0604030504040204" pitchFamily="34" charset="0"/>
            </a:rPr>
            <a:t>Konkrēti un izmērāmi mērķi</a:t>
          </a:r>
          <a:endParaRPr lang="en-US" sz="1100" noProof="0" dirty="0">
            <a:latin typeface="Verdana" panose="020B0604030504040204" pitchFamily="34" charset="0"/>
            <a:ea typeface="Verdana" panose="020B0604030504040204" pitchFamily="34" charset="0"/>
          </a:endParaRPr>
        </a:p>
      </dgm:t>
    </dgm:pt>
    <dgm:pt modelId="{0240F147-E901-400C-9867-AEFA253B35C3}" type="parTrans" cxnId="{2603675D-89DC-4B29-8BBD-330AE41191EE}">
      <dgm:prSet/>
      <dgm:spPr/>
      <dgm:t>
        <a:bodyPr/>
        <a:lstStyle/>
        <a:p>
          <a:endParaRPr lang="en-GB"/>
        </a:p>
      </dgm:t>
    </dgm:pt>
    <dgm:pt modelId="{3E06E03C-5972-4047-82ED-1EC57A614DB9}" type="sibTrans" cxnId="{2603675D-89DC-4B29-8BBD-330AE41191EE}">
      <dgm:prSet/>
      <dgm:spPr/>
      <dgm:t>
        <a:bodyPr/>
        <a:lstStyle/>
        <a:p>
          <a:endParaRPr lang="en-GB"/>
        </a:p>
      </dgm:t>
    </dgm:pt>
    <dgm:pt modelId="{7D3DFF64-DCA8-4C6C-A822-F3D307FF75A2}">
      <dgm:prSet phldrT="[Text]" custT="1"/>
      <dgm:spPr/>
      <dgm:t>
        <a:bodyPr lIns="0" tIns="0" rIns="0" bIns="0"/>
        <a:lstStyle/>
        <a:p>
          <a:r>
            <a:rPr lang="lv-LV" sz="1900" noProof="0" dirty="0">
              <a:latin typeface="Verdana" panose="020B0604030504040204" pitchFamily="34" charset="0"/>
              <a:ea typeface="Verdana" panose="020B0604030504040204" pitchFamily="34" charset="0"/>
            </a:rPr>
            <a:t>Budžeta pieprasījumi un Saeima</a:t>
          </a:r>
          <a:endParaRPr lang="en-US" sz="1900" noProof="0" dirty="0">
            <a:latin typeface="Verdana" panose="020B0604030504040204" pitchFamily="34" charset="0"/>
            <a:ea typeface="Verdana" panose="020B0604030504040204" pitchFamily="34" charset="0"/>
          </a:endParaRPr>
        </a:p>
      </dgm:t>
    </dgm:pt>
    <dgm:pt modelId="{0A3A0A88-53EC-4D5C-9810-62B2DF319F64}" type="parTrans" cxnId="{FA7F70D9-D0C7-4DF0-8B97-8B24C47B53FA}">
      <dgm:prSet/>
      <dgm:spPr/>
      <dgm:t>
        <a:bodyPr/>
        <a:lstStyle/>
        <a:p>
          <a:endParaRPr lang="en-GB"/>
        </a:p>
      </dgm:t>
    </dgm:pt>
    <dgm:pt modelId="{F9F0F1D6-66E2-4B28-BF8A-4D7FCA5911AE}" type="sibTrans" cxnId="{FA7F70D9-D0C7-4DF0-8B97-8B24C47B53FA}">
      <dgm:prSet/>
      <dgm:spPr/>
      <dgm:t>
        <a:bodyPr/>
        <a:lstStyle/>
        <a:p>
          <a:endParaRPr lang="en-GB"/>
        </a:p>
      </dgm:t>
    </dgm:pt>
    <dgm:pt modelId="{6738123E-2672-4088-8D3D-2C9704E7E184}">
      <dgm:prSet phldrT="[Text]" custT="1"/>
      <dgm:spPr/>
      <dgm:t>
        <a:bodyPr lIns="0" tIns="0" rIns="0" bIns="0" anchor="b" anchorCtr="0"/>
        <a:lstStyle/>
        <a:p>
          <a:r>
            <a:rPr lang="en-US" sz="1200" b="1" noProof="0" dirty="0" err="1">
              <a:solidFill>
                <a:srgbClr val="C00000"/>
              </a:solidFill>
              <a:latin typeface="Verdana" panose="020B0604030504040204" pitchFamily="34" charset="0"/>
              <a:ea typeface="Verdana" panose="020B0604030504040204" pitchFamily="34" charset="0"/>
            </a:rPr>
            <a:t>Politikas</a:t>
          </a:r>
          <a:r>
            <a:rPr lang="en-US" sz="1200" b="1" noProof="0" dirty="0">
              <a:solidFill>
                <a:srgbClr val="C00000"/>
              </a:solidFill>
              <a:latin typeface="Verdana" panose="020B0604030504040204" pitchFamily="34" charset="0"/>
              <a:ea typeface="Verdana" panose="020B0604030504040204" pitchFamily="34" charset="0"/>
            </a:rPr>
            <a:t> un </a:t>
          </a:r>
          <a:r>
            <a:rPr lang="en-US" sz="1200" b="1" noProof="0" dirty="0" err="1">
              <a:solidFill>
                <a:srgbClr val="C00000"/>
              </a:solidFill>
              <a:latin typeface="Verdana" panose="020B0604030504040204" pitchFamily="34" charset="0"/>
              <a:ea typeface="Verdana" panose="020B0604030504040204" pitchFamily="34" charset="0"/>
            </a:rPr>
            <a:t>resursu</a:t>
          </a:r>
          <a:r>
            <a:rPr lang="en-US" sz="1200" b="1" noProof="0" dirty="0">
              <a:solidFill>
                <a:srgbClr val="C00000"/>
              </a:solidFill>
              <a:latin typeface="Verdana" panose="020B0604030504040204" pitchFamily="34" charset="0"/>
              <a:ea typeface="Verdana" panose="020B0604030504040204" pitchFamily="34" charset="0"/>
            </a:rPr>
            <a:t> </a:t>
          </a:r>
          <a:r>
            <a:rPr lang="en-US" sz="1200" b="1" noProof="0" dirty="0" err="1">
              <a:solidFill>
                <a:srgbClr val="C00000"/>
              </a:solidFill>
              <a:latin typeface="Verdana" panose="020B0604030504040204" pitchFamily="34" charset="0"/>
              <a:ea typeface="Verdana" panose="020B0604030504040204" pitchFamily="34" charset="0"/>
            </a:rPr>
            <a:t>vadības</a:t>
          </a:r>
          <a:r>
            <a:rPr lang="en-US" sz="1200" b="1" noProof="0" dirty="0">
              <a:solidFill>
                <a:srgbClr val="C00000"/>
              </a:solidFill>
              <a:latin typeface="Verdana" panose="020B0604030504040204" pitchFamily="34" charset="0"/>
              <a:ea typeface="Verdana" panose="020B0604030504040204" pitchFamily="34" charset="0"/>
            </a:rPr>
            <a:t> </a:t>
          </a:r>
          <a:r>
            <a:rPr lang="en-US" sz="1200" b="1" noProof="0" dirty="0" err="1">
              <a:solidFill>
                <a:srgbClr val="C00000"/>
              </a:solidFill>
              <a:latin typeface="Verdana" panose="020B0604030504040204" pitchFamily="34" charset="0"/>
              <a:ea typeface="Verdana" panose="020B0604030504040204" pitchFamily="34" charset="0"/>
            </a:rPr>
            <a:t>kartes</a:t>
          </a:r>
          <a:r>
            <a:rPr lang="en-US" sz="1200" b="1" noProof="0" dirty="0">
              <a:solidFill>
                <a:srgbClr val="C00000"/>
              </a:solidFill>
              <a:latin typeface="Verdana" panose="020B0604030504040204" pitchFamily="34" charset="0"/>
              <a:ea typeface="Verdana" panose="020B0604030504040204" pitchFamily="34" charset="0"/>
            </a:rPr>
            <a:t> </a:t>
          </a:r>
          <a:r>
            <a:rPr lang="en-US" sz="1200" noProof="0" dirty="0">
              <a:latin typeface="Verdana" panose="020B0604030504040204" pitchFamily="34" charset="0"/>
              <a:ea typeface="Verdana" panose="020B0604030504040204" pitchFamily="34" charset="0"/>
            </a:rPr>
            <a:t>- </a:t>
          </a:r>
          <a:r>
            <a:rPr lang="en-US" sz="1200" noProof="0" dirty="0">
              <a:solidFill>
                <a:srgbClr val="00B050"/>
              </a:solidFill>
              <a:latin typeface="Verdana" panose="020B0604030504040204" pitchFamily="34" charset="0"/>
              <a:ea typeface="Verdana" panose="020B0604030504040204" pitchFamily="34" charset="0"/>
            </a:rPr>
            <a:t>no 2016. </a:t>
          </a:r>
          <a:r>
            <a:rPr lang="en-US" sz="1200" noProof="0" dirty="0" err="1">
              <a:solidFill>
                <a:srgbClr val="00B050"/>
              </a:solidFill>
              <a:latin typeface="Verdana" panose="020B0604030504040204" pitchFamily="34" charset="0"/>
              <a:ea typeface="Verdana" panose="020B0604030504040204" pitchFamily="34" charset="0"/>
            </a:rPr>
            <a:t>gada</a:t>
          </a:r>
          <a:endParaRPr lang="en-US" sz="1200" noProof="0" dirty="0">
            <a:solidFill>
              <a:srgbClr val="00B050"/>
            </a:solidFill>
            <a:latin typeface="Verdana" panose="020B0604030504040204" pitchFamily="34" charset="0"/>
            <a:ea typeface="Verdana" panose="020B0604030504040204" pitchFamily="34" charset="0"/>
          </a:endParaRPr>
        </a:p>
      </dgm:t>
    </dgm:pt>
    <dgm:pt modelId="{86DF1E8C-73E9-4DF6-801D-AA9AF22527A4}" type="parTrans" cxnId="{BC89B700-E0BD-42A5-AB4A-72BB22F50CCF}">
      <dgm:prSet/>
      <dgm:spPr/>
      <dgm:t>
        <a:bodyPr/>
        <a:lstStyle/>
        <a:p>
          <a:endParaRPr lang="en-GB"/>
        </a:p>
      </dgm:t>
    </dgm:pt>
    <dgm:pt modelId="{E5DC82A9-BC56-42E6-BE02-C077DBBF439A}" type="sibTrans" cxnId="{BC89B700-E0BD-42A5-AB4A-72BB22F50CCF}">
      <dgm:prSet/>
      <dgm:spPr/>
      <dgm:t>
        <a:bodyPr/>
        <a:lstStyle/>
        <a:p>
          <a:endParaRPr lang="en-GB"/>
        </a:p>
      </dgm:t>
    </dgm:pt>
    <dgm:pt modelId="{11BA1B2C-1416-455D-9792-92264BE69A44}">
      <dgm:prSet phldrT="[Text]" custScaleX="112189" custScaleY="100816" custLinFactNeighborX="16526" custLinFactNeighborY="6543"/>
      <dgm:spPr/>
      <dgm:t>
        <a:bodyPr/>
        <a:lstStyle/>
        <a:p>
          <a:endParaRPr lang="en-GB"/>
        </a:p>
      </dgm:t>
    </dgm:pt>
    <dgm:pt modelId="{B3CBF87F-C0A7-4323-B99A-4246567EAF05}" type="parTrans" cxnId="{AA79F727-A009-49C7-BC15-C65657EC72DB}">
      <dgm:prSet/>
      <dgm:spPr/>
      <dgm:t>
        <a:bodyPr/>
        <a:lstStyle/>
        <a:p>
          <a:endParaRPr lang="en-GB"/>
        </a:p>
      </dgm:t>
    </dgm:pt>
    <dgm:pt modelId="{95B70C10-7B63-4F47-9B1F-2633291EDBE4}" type="sibTrans" cxnId="{AA79F727-A009-49C7-BC15-C65657EC72DB}">
      <dgm:prSet/>
      <dgm:spPr/>
      <dgm:t>
        <a:bodyPr/>
        <a:lstStyle/>
        <a:p>
          <a:endParaRPr lang="en-GB"/>
        </a:p>
      </dgm:t>
    </dgm:pt>
    <dgm:pt modelId="{162907E2-E043-44DD-9CF1-2667546EB848}">
      <dgm:prSet phldrT="[Text]" custScaleX="112189" custScaleY="100816" custLinFactNeighborX="16526" custLinFactNeighborY="6543"/>
      <dgm:spPr/>
      <dgm:t>
        <a:bodyPr/>
        <a:lstStyle/>
        <a:p>
          <a:endParaRPr lang="en-GB"/>
        </a:p>
      </dgm:t>
    </dgm:pt>
    <dgm:pt modelId="{BB3D30A5-EB49-4433-B07C-9581F41CB2FE}" type="parTrans" cxnId="{F341BE2F-222B-467C-A5F2-BBE168B4B1F5}">
      <dgm:prSet/>
      <dgm:spPr/>
      <dgm:t>
        <a:bodyPr/>
        <a:lstStyle/>
        <a:p>
          <a:endParaRPr lang="en-GB"/>
        </a:p>
      </dgm:t>
    </dgm:pt>
    <dgm:pt modelId="{8E805E64-D125-4A1F-9D85-010024FC9932}" type="sibTrans" cxnId="{F341BE2F-222B-467C-A5F2-BBE168B4B1F5}">
      <dgm:prSet/>
      <dgm:spPr/>
      <dgm:t>
        <a:bodyPr/>
        <a:lstStyle/>
        <a:p>
          <a:endParaRPr lang="en-GB"/>
        </a:p>
      </dgm:t>
    </dgm:pt>
    <dgm:pt modelId="{863691A0-758B-4FAA-ADBC-D034E80988B2}">
      <dgm:prSet phldrT="[Text]" custT="1"/>
      <dgm:spPr/>
      <dgm:t>
        <a:bodyPr lIns="0" tIns="0" rIns="0" bIns="0"/>
        <a:lstStyle/>
        <a:p>
          <a:r>
            <a:rPr lang="en-US" sz="1100" noProof="0" dirty="0" err="1">
              <a:latin typeface="Verdana" panose="020B0604030504040204" pitchFamily="34" charset="0"/>
              <a:ea typeface="Verdana" panose="020B0604030504040204" pitchFamily="34" charset="0"/>
            </a:rPr>
            <a:t>Intensīva</a:t>
          </a:r>
          <a:r>
            <a:rPr lang="en-US" sz="1100" noProof="0" dirty="0">
              <a:latin typeface="Verdana" panose="020B0604030504040204" pitchFamily="34" charset="0"/>
              <a:ea typeface="Verdana" panose="020B0604030504040204" pitchFamily="34" charset="0"/>
            </a:rPr>
            <a:t> </a:t>
          </a:r>
          <a:r>
            <a:rPr lang="en-US" sz="1100" noProof="0" dirty="0" err="1">
              <a:latin typeface="Verdana" panose="020B0604030504040204" pitchFamily="34" charset="0"/>
              <a:ea typeface="Verdana" panose="020B0604030504040204" pitchFamily="34" charset="0"/>
            </a:rPr>
            <a:t>publiskā</a:t>
          </a:r>
          <a:r>
            <a:rPr lang="en-US" sz="1100" noProof="0" dirty="0">
              <a:latin typeface="Verdana" panose="020B0604030504040204" pitchFamily="34" charset="0"/>
              <a:ea typeface="Verdana" panose="020B0604030504040204" pitchFamily="34" charset="0"/>
            </a:rPr>
            <a:t> </a:t>
          </a:r>
          <a:r>
            <a:rPr lang="en-US" sz="1100" noProof="0" dirty="0" err="1">
              <a:latin typeface="Verdana" panose="020B0604030504040204" pitchFamily="34" charset="0"/>
              <a:ea typeface="Verdana" panose="020B0604030504040204" pitchFamily="34" charset="0"/>
            </a:rPr>
            <a:t>komunikācija</a:t>
          </a:r>
          <a:r>
            <a:rPr lang="en-US" sz="1100" noProof="0" dirty="0">
              <a:latin typeface="Verdana" panose="020B0604030504040204" pitchFamily="34" charset="0"/>
              <a:ea typeface="Verdana" panose="020B0604030504040204" pitchFamily="34" charset="0"/>
            </a:rPr>
            <a:t>, </a:t>
          </a:r>
          <a:r>
            <a:rPr lang="en-US" sz="1100" noProof="0" dirty="0" err="1">
              <a:latin typeface="Verdana" panose="020B0604030504040204" pitchFamily="34" charset="0"/>
              <a:ea typeface="Verdana" panose="020B0604030504040204" pitchFamily="34" charset="0"/>
            </a:rPr>
            <a:t>uzsvars</a:t>
          </a:r>
          <a:r>
            <a:rPr lang="en-US" sz="1100" noProof="0" dirty="0">
              <a:latin typeface="Verdana" panose="020B0604030504040204" pitchFamily="34" charset="0"/>
              <a:ea typeface="Verdana" panose="020B0604030504040204" pitchFamily="34" charset="0"/>
            </a:rPr>
            <a:t> </a:t>
          </a:r>
          <a:r>
            <a:rPr lang="en-US" sz="1100" noProof="0" dirty="0" err="1">
              <a:latin typeface="Verdana" panose="020B0604030504040204" pitchFamily="34" charset="0"/>
              <a:ea typeface="Verdana" panose="020B0604030504040204" pitchFamily="34" charset="0"/>
            </a:rPr>
            <a:t>uz</a:t>
          </a:r>
          <a:r>
            <a:rPr lang="en-US" sz="1100" noProof="0" dirty="0">
              <a:latin typeface="Verdana" panose="020B0604030504040204" pitchFamily="34" charset="0"/>
              <a:ea typeface="Verdana" panose="020B0604030504040204" pitchFamily="34" charset="0"/>
            </a:rPr>
            <a:t> </a:t>
          </a:r>
          <a:r>
            <a:rPr lang="en-US" sz="1100" noProof="0" dirty="0" err="1">
              <a:latin typeface="Verdana" panose="020B0604030504040204" pitchFamily="34" charset="0"/>
              <a:ea typeface="Verdana" panose="020B0604030504040204" pitchFamily="34" charset="0"/>
            </a:rPr>
            <a:t>vizualizāciju</a:t>
          </a:r>
          <a:endParaRPr lang="en-US" sz="1100" noProof="0" dirty="0">
            <a:latin typeface="Verdana" panose="020B0604030504040204" pitchFamily="34" charset="0"/>
            <a:ea typeface="Verdana" panose="020B0604030504040204" pitchFamily="34" charset="0"/>
          </a:endParaRPr>
        </a:p>
      </dgm:t>
    </dgm:pt>
    <dgm:pt modelId="{DE1BCEB1-AE79-4A21-A9F1-2C47F0EACC3E}" type="parTrans" cxnId="{D5BB5D0C-8558-4E73-83DF-02F73C30F71B}">
      <dgm:prSet/>
      <dgm:spPr/>
      <dgm:t>
        <a:bodyPr/>
        <a:lstStyle/>
        <a:p>
          <a:endParaRPr lang="en-US"/>
        </a:p>
      </dgm:t>
    </dgm:pt>
    <dgm:pt modelId="{44D82434-06CE-4056-8784-19F6E20270A6}" type="sibTrans" cxnId="{D5BB5D0C-8558-4E73-83DF-02F73C30F71B}">
      <dgm:prSet/>
      <dgm:spPr/>
      <dgm:t>
        <a:bodyPr/>
        <a:lstStyle/>
        <a:p>
          <a:endParaRPr lang="en-US"/>
        </a:p>
      </dgm:t>
    </dgm:pt>
    <dgm:pt modelId="{9D426B77-48AB-4BA3-894F-20011C574F8A}">
      <dgm:prSet custT="1"/>
      <dgm:spPr/>
      <dgm:t>
        <a:bodyPr/>
        <a:lstStyle/>
        <a:p>
          <a:r>
            <a:rPr lang="en-US" sz="1100" noProof="0" dirty="0">
              <a:latin typeface="Verdana" panose="020B0604030504040204" pitchFamily="34" charset="0"/>
              <a:ea typeface="Verdana" panose="020B0604030504040204" pitchFamily="34" charset="0"/>
            </a:rPr>
            <a:t>Interaktīvais </a:t>
          </a:r>
          <a:r>
            <a:rPr lang="en-US" sz="1100" noProof="0" dirty="0" err="1">
              <a:latin typeface="Verdana" panose="020B0604030504040204" pitchFamily="34" charset="0"/>
              <a:ea typeface="Verdana" panose="020B0604030504040204" pitchFamily="34" charset="0"/>
            </a:rPr>
            <a:t>budžets</a:t>
          </a:r>
          <a:r>
            <a:rPr lang="en-US" sz="1100" noProof="0" dirty="0">
              <a:latin typeface="Verdana" panose="020B0604030504040204" pitchFamily="34" charset="0"/>
              <a:ea typeface="Verdana" panose="020B0604030504040204" pitchFamily="34" charset="0"/>
            </a:rPr>
            <a:t> – </a:t>
          </a:r>
          <a:r>
            <a:rPr lang="lv-LV" sz="1100" noProof="0" dirty="0">
              <a:solidFill>
                <a:srgbClr val="00B050"/>
              </a:solidFill>
              <a:latin typeface="Verdana" panose="020B0604030504040204" pitchFamily="34" charset="0"/>
              <a:ea typeface="Verdana" panose="020B0604030504040204" pitchFamily="34" charset="0"/>
            </a:rPr>
            <a:t>no </a:t>
          </a:r>
          <a:r>
            <a:rPr lang="en-US" sz="1100" noProof="0" dirty="0">
              <a:solidFill>
                <a:srgbClr val="00B050"/>
              </a:solidFill>
              <a:latin typeface="Verdana" panose="020B0604030504040204" pitchFamily="34" charset="0"/>
              <a:ea typeface="Verdana" panose="020B0604030504040204" pitchFamily="34" charset="0"/>
            </a:rPr>
            <a:t>2017.</a:t>
          </a:r>
          <a:r>
            <a:rPr lang="lv-LV" sz="1100" noProof="0" dirty="0">
              <a:solidFill>
                <a:srgbClr val="00B050"/>
              </a:solidFill>
              <a:latin typeface="Verdana" panose="020B0604030504040204" pitchFamily="34" charset="0"/>
              <a:ea typeface="Verdana" panose="020B0604030504040204" pitchFamily="34" charset="0"/>
            </a:rPr>
            <a:t> </a:t>
          </a:r>
          <a:r>
            <a:rPr lang="en-US" sz="1100" noProof="0" dirty="0" err="1">
              <a:solidFill>
                <a:srgbClr val="00B050"/>
              </a:solidFill>
              <a:latin typeface="Verdana" panose="020B0604030504040204" pitchFamily="34" charset="0"/>
              <a:ea typeface="Verdana" panose="020B0604030504040204" pitchFamily="34" charset="0"/>
            </a:rPr>
            <a:t>gadā</a:t>
          </a:r>
          <a:endParaRPr lang="en-US" sz="1100" noProof="0" dirty="0">
            <a:solidFill>
              <a:srgbClr val="00B050"/>
            </a:solidFill>
            <a:latin typeface="Verdana" panose="020B0604030504040204" pitchFamily="34" charset="0"/>
            <a:ea typeface="Verdana" panose="020B0604030504040204" pitchFamily="34" charset="0"/>
          </a:endParaRPr>
        </a:p>
      </dgm:t>
    </dgm:pt>
    <dgm:pt modelId="{439EF01A-E0C2-409B-BF75-1C7FA51F7C1C}" type="parTrans" cxnId="{4A30BE02-26C6-41EE-BFF2-054DFB1B6411}">
      <dgm:prSet/>
      <dgm:spPr/>
      <dgm:t>
        <a:bodyPr/>
        <a:lstStyle/>
        <a:p>
          <a:endParaRPr lang="en-US"/>
        </a:p>
      </dgm:t>
    </dgm:pt>
    <dgm:pt modelId="{741F6C7F-6189-485F-8A63-A87AE228C73A}" type="sibTrans" cxnId="{4A30BE02-26C6-41EE-BFF2-054DFB1B6411}">
      <dgm:prSet/>
      <dgm:spPr/>
      <dgm:t>
        <a:bodyPr/>
        <a:lstStyle/>
        <a:p>
          <a:endParaRPr lang="en-US"/>
        </a:p>
      </dgm:t>
    </dgm:pt>
    <dgm:pt modelId="{4EDDC7FD-B126-435F-BA43-73AB00BF67B5}">
      <dgm:prSet custT="1"/>
      <dgm:spPr/>
      <dgm:t>
        <a:bodyPr/>
        <a:lstStyle/>
        <a:p>
          <a:r>
            <a:rPr lang="en-US" sz="1100" noProof="0" dirty="0" err="1">
              <a:latin typeface="Verdana" panose="020B0604030504040204" pitchFamily="34" charset="0"/>
              <a:ea typeface="Verdana" panose="020B0604030504040204" pitchFamily="34" charset="0"/>
            </a:rPr>
            <a:t>Viegli</a:t>
          </a:r>
          <a:r>
            <a:rPr lang="en-US" sz="1100" noProof="0" dirty="0">
              <a:latin typeface="Verdana" panose="020B0604030504040204" pitchFamily="34" charset="0"/>
              <a:ea typeface="Verdana" panose="020B0604030504040204" pitchFamily="34" charset="0"/>
            </a:rPr>
            <a:t> </a:t>
          </a:r>
          <a:r>
            <a:rPr lang="en-US" sz="1100" noProof="0" dirty="0" err="1">
              <a:latin typeface="Verdana" panose="020B0604030504040204" pitchFamily="34" charset="0"/>
              <a:ea typeface="Verdana" panose="020B0604030504040204" pitchFamily="34" charset="0"/>
            </a:rPr>
            <a:t>saprotam</a:t>
          </a:r>
          <a:r>
            <a:rPr lang="lv-LV" sz="1100" noProof="0" dirty="0" err="1">
              <a:latin typeface="Verdana" panose="020B0604030504040204" pitchFamily="34" charset="0"/>
              <a:ea typeface="Verdana" panose="020B0604030504040204" pitchFamily="34" charset="0"/>
            </a:rPr>
            <a:t>as</a:t>
          </a:r>
          <a:r>
            <a:rPr lang="en-US" sz="1100" noProof="0" dirty="0">
              <a:latin typeface="Verdana" panose="020B0604030504040204" pitchFamily="34" charset="0"/>
              <a:ea typeface="Verdana" panose="020B0604030504040204" pitchFamily="34" charset="0"/>
            </a:rPr>
            <a:t> </a:t>
          </a:r>
          <a:r>
            <a:rPr lang="en-US" sz="1100" noProof="0" dirty="0" err="1">
              <a:latin typeface="Verdana" panose="020B0604030504040204" pitchFamily="34" charset="0"/>
              <a:ea typeface="Verdana" panose="020B0604030504040204" pitchFamily="34" charset="0"/>
            </a:rPr>
            <a:t>infografik</a:t>
          </a:r>
          <a:r>
            <a:rPr lang="lv-LV" sz="1100" noProof="0" dirty="0" err="1">
              <a:latin typeface="Verdana" panose="020B0604030504040204" pitchFamily="34" charset="0"/>
              <a:ea typeface="Verdana" panose="020B0604030504040204" pitchFamily="34" charset="0"/>
            </a:rPr>
            <a:t>as</a:t>
          </a:r>
          <a:r>
            <a:rPr lang="en-US" sz="1100" noProof="0" dirty="0">
              <a:latin typeface="Verdana" panose="020B0604030504040204" pitchFamily="34" charset="0"/>
              <a:ea typeface="Verdana" panose="020B0604030504040204" pitchFamily="34" charset="0"/>
            </a:rPr>
            <a:t> par izdevumiem un </a:t>
          </a:r>
          <a:r>
            <a:rPr lang="lv-LV" sz="1100" noProof="0" dirty="0">
              <a:latin typeface="Verdana" panose="020B0604030504040204" pitchFamily="34" charset="0"/>
              <a:ea typeface="Verdana" panose="020B0604030504040204" pitchFamily="34" charset="0"/>
            </a:rPr>
            <a:t>sniegumu sabiedrībai </a:t>
          </a:r>
          <a:r>
            <a:rPr lang="en-US" sz="1100" noProof="0" dirty="0">
              <a:latin typeface="Verdana" panose="020B0604030504040204" pitchFamily="34" charset="0"/>
              <a:ea typeface="Verdana" panose="020B0604030504040204" pitchFamily="34" charset="0"/>
            </a:rPr>
            <a:t>(</a:t>
          </a:r>
          <a:r>
            <a:rPr lang="lv-LV" sz="1100" noProof="0" dirty="0">
              <a:latin typeface="Verdana" panose="020B0604030504040204" pitchFamily="34" charset="0"/>
              <a:ea typeface="Verdana" panose="020B0604030504040204" pitchFamily="34" charset="0"/>
            </a:rPr>
            <a:t>iznākumi </a:t>
          </a:r>
          <a:r>
            <a:rPr lang="en-US" sz="1100" noProof="0" dirty="0">
              <a:latin typeface="Verdana" panose="020B0604030504040204" pitchFamily="34" charset="0"/>
              <a:ea typeface="Verdana" panose="020B0604030504040204" pitchFamily="34" charset="0"/>
            </a:rPr>
            <a:t>un </a:t>
          </a:r>
          <a:r>
            <a:rPr lang="en-US" sz="1100" noProof="0" dirty="0" err="1">
              <a:latin typeface="Verdana" panose="020B0604030504040204" pitchFamily="34" charset="0"/>
              <a:ea typeface="Verdana" panose="020B0604030504040204" pitchFamily="34" charset="0"/>
            </a:rPr>
            <a:t>rezultāti</a:t>
          </a:r>
          <a:r>
            <a:rPr lang="en-US" sz="1100" noProof="0" dirty="0">
              <a:latin typeface="Verdana" panose="020B0604030504040204" pitchFamily="34" charset="0"/>
              <a:ea typeface="Verdana" panose="020B0604030504040204" pitchFamily="34" charset="0"/>
            </a:rPr>
            <a:t> </a:t>
          </a:r>
          <a:r>
            <a:rPr lang="lv-LV" sz="1100" noProof="0" dirty="0">
              <a:latin typeface="Verdana" panose="020B0604030504040204" pitchFamily="34" charset="0"/>
              <a:ea typeface="Verdana" panose="020B0604030504040204" pitchFamily="34" charset="0"/>
            </a:rPr>
            <a:t>- </a:t>
          </a:r>
          <a:r>
            <a:rPr lang="en-US" sz="1100" noProof="0" dirty="0">
              <a:solidFill>
                <a:srgbClr val="00B050"/>
              </a:solidFill>
              <a:latin typeface="Verdana" panose="020B0604030504040204" pitchFamily="34" charset="0"/>
              <a:ea typeface="Verdana" panose="020B0604030504040204" pitchFamily="34" charset="0"/>
            </a:rPr>
            <a:t>no 2016. </a:t>
          </a:r>
          <a:r>
            <a:rPr lang="en-US" sz="1100" noProof="0" dirty="0" err="1">
              <a:solidFill>
                <a:srgbClr val="00B050"/>
              </a:solidFill>
              <a:latin typeface="Verdana" panose="020B0604030504040204" pitchFamily="34" charset="0"/>
              <a:ea typeface="Verdana" panose="020B0604030504040204" pitchFamily="34" charset="0"/>
            </a:rPr>
            <a:t>gada</a:t>
          </a:r>
          <a:r>
            <a:rPr lang="en-US" sz="1100" noProof="0" dirty="0">
              <a:latin typeface="Verdana" panose="020B0604030504040204" pitchFamily="34" charset="0"/>
              <a:ea typeface="Verdana" panose="020B0604030504040204" pitchFamily="34" charset="0"/>
            </a:rPr>
            <a:t>).</a:t>
          </a:r>
        </a:p>
      </dgm:t>
    </dgm:pt>
    <dgm:pt modelId="{5CD2C75E-F716-4EE9-A748-588320ADAA17}" type="parTrans" cxnId="{553F404D-12F5-4E2E-8673-AC3030ED684F}">
      <dgm:prSet/>
      <dgm:spPr/>
      <dgm:t>
        <a:bodyPr/>
        <a:lstStyle/>
        <a:p>
          <a:endParaRPr lang="en-US"/>
        </a:p>
      </dgm:t>
    </dgm:pt>
    <dgm:pt modelId="{C3D91742-62C1-4F0F-889F-5003D739F26D}" type="sibTrans" cxnId="{553F404D-12F5-4E2E-8673-AC3030ED684F}">
      <dgm:prSet/>
      <dgm:spPr/>
      <dgm:t>
        <a:bodyPr/>
        <a:lstStyle/>
        <a:p>
          <a:endParaRPr lang="en-US"/>
        </a:p>
      </dgm:t>
    </dgm:pt>
    <dgm:pt modelId="{20C6DA30-0425-4291-9B46-B2703156D530}">
      <dgm:prSet custT="1"/>
      <dgm:spPr/>
      <dgm:t>
        <a:bodyPr/>
        <a:lstStyle/>
        <a:p>
          <a:r>
            <a:rPr lang="en-US" sz="1050" noProof="0" dirty="0" err="1">
              <a:latin typeface="Verdana" panose="020B0604030504040204" pitchFamily="34" charset="0"/>
              <a:ea typeface="Verdana" panose="020B0604030504040204" pitchFamily="34" charset="0"/>
            </a:rPr>
            <a:t>Vēsturisk</a:t>
          </a:r>
          <a:r>
            <a:rPr lang="lv-LV" sz="1050" noProof="0" dirty="0">
              <a:latin typeface="Verdana" panose="020B0604030504040204" pitchFamily="34" charset="0"/>
              <a:ea typeface="Verdana" panose="020B0604030504040204" pitchFamily="34" charset="0"/>
            </a:rPr>
            <a:t>i</a:t>
          </a:r>
          <a:r>
            <a:rPr lang="en-US" sz="1050" noProof="0" dirty="0">
              <a:latin typeface="Verdana" panose="020B0604030504040204" pitchFamily="34" charset="0"/>
              <a:ea typeface="Verdana" panose="020B0604030504040204" pitchFamily="34" charset="0"/>
            </a:rPr>
            <a:t> </a:t>
          </a:r>
          <a:r>
            <a:rPr lang="lv-LV" sz="1050" noProof="0" dirty="0">
              <a:latin typeface="Verdana" panose="020B0604030504040204" pitchFamily="34" charset="0"/>
              <a:ea typeface="Verdana" panose="020B0604030504040204" pitchFamily="34" charset="0"/>
            </a:rPr>
            <a:t>finansējamo pasākumu</a:t>
          </a:r>
          <a:r>
            <a:rPr lang="en-US" sz="1050" noProof="0" dirty="0">
              <a:latin typeface="Verdana" panose="020B0604030504040204" pitchFamily="34" charset="0"/>
              <a:ea typeface="Verdana" panose="020B0604030504040204" pitchFamily="34" charset="0"/>
            </a:rPr>
            <a:t> </a:t>
          </a:r>
          <a:r>
            <a:rPr lang="en-US" sz="1050" noProof="0" dirty="0" err="1" smtClean="0">
              <a:latin typeface="Verdana" panose="020B0604030504040204" pitchFamily="34" charset="0"/>
              <a:ea typeface="Verdana" panose="020B0604030504040204" pitchFamily="34" charset="0"/>
            </a:rPr>
            <a:t>nozīmīgums</a:t>
          </a:r>
          <a:r>
            <a:rPr lang="en-US" sz="1050" noProof="0" dirty="0" smtClean="0">
              <a:latin typeface="Verdana" panose="020B0604030504040204" pitchFamily="34" charset="0"/>
              <a:ea typeface="Verdana" panose="020B0604030504040204" pitchFamily="34" charset="0"/>
            </a:rPr>
            <a:t> un </a:t>
          </a:r>
          <a:r>
            <a:rPr lang="en-US" sz="1050" noProof="0" dirty="0" err="1" smtClean="0">
              <a:latin typeface="Verdana" panose="020B0604030504040204" pitchFamily="34" charset="0"/>
              <a:ea typeface="Verdana" panose="020B0604030504040204" pitchFamily="34" charset="0"/>
            </a:rPr>
            <a:t>aktualitāte</a:t>
          </a:r>
          <a:r>
            <a:rPr lang="en-US" sz="1050" noProof="0" dirty="0" smtClean="0">
              <a:latin typeface="Verdana" panose="020B0604030504040204" pitchFamily="34" charset="0"/>
              <a:ea typeface="Verdana" panose="020B0604030504040204" pitchFamily="34" charset="0"/>
            </a:rPr>
            <a:t> – </a:t>
          </a:r>
          <a:r>
            <a:rPr lang="lv-LV" sz="1050" noProof="0" dirty="0" smtClean="0">
              <a:solidFill>
                <a:srgbClr val="00B050"/>
              </a:solidFill>
              <a:latin typeface="Verdana" panose="020B0604030504040204" pitchFamily="34" charset="0"/>
              <a:ea typeface="Verdana" panose="020B0604030504040204" pitchFamily="34" charset="0"/>
            </a:rPr>
            <a:t>no </a:t>
          </a:r>
          <a:r>
            <a:rPr lang="en-US" sz="1050" noProof="0" dirty="0" smtClean="0">
              <a:solidFill>
                <a:srgbClr val="00B050"/>
              </a:solidFill>
              <a:latin typeface="Verdana" panose="020B0604030504040204" pitchFamily="34" charset="0"/>
              <a:ea typeface="Verdana" panose="020B0604030504040204" pitchFamily="34" charset="0"/>
            </a:rPr>
            <a:t>2017.g</a:t>
          </a:r>
          <a:r>
            <a:rPr lang="lv-LV" sz="1050" noProof="0" dirty="0" smtClean="0">
              <a:solidFill>
                <a:srgbClr val="00B050"/>
              </a:solidFill>
              <a:latin typeface="Verdana" panose="020B0604030504040204" pitchFamily="34" charset="0"/>
              <a:ea typeface="Verdana" panose="020B0604030504040204" pitchFamily="34" charset="0"/>
            </a:rPr>
            <a:t>.</a:t>
          </a:r>
          <a:endParaRPr lang="en-US" sz="1050" noProof="0" dirty="0">
            <a:solidFill>
              <a:srgbClr val="00B050"/>
            </a:solidFill>
            <a:latin typeface="Verdana" panose="020B0604030504040204" pitchFamily="34" charset="0"/>
            <a:ea typeface="Verdana" panose="020B0604030504040204" pitchFamily="34" charset="0"/>
          </a:endParaRPr>
        </a:p>
      </dgm:t>
    </dgm:pt>
    <dgm:pt modelId="{8F895D1E-AC1B-4F83-BB2C-3CBFE2B6F01D}" type="parTrans" cxnId="{5F655720-02BD-450B-820F-8974B2996A11}">
      <dgm:prSet/>
      <dgm:spPr/>
      <dgm:t>
        <a:bodyPr/>
        <a:lstStyle/>
        <a:p>
          <a:endParaRPr lang="en-US"/>
        </a:p>
      </dgm:t>
    </dgm:pt>
    <dgm:pt modelId="{AA7CB3BD-A8F2-4BCB-BF0B-B82861BAC511}" type="sibTrans" cxnId="{5F655720-02BD-450B-820F-8974B2996A11}">
      <dgm:prSet/>
      <dgm:spPr/>
      <dgm:t>
        <a:bodyPr/>
        <a:lstStyle/>
        <a:p>
          <a:endParaRPr lang="en-US"/>
        </a:p>
      </dgm:t>
    </dgm:pt>
    <dgm:pt modelId="{C16A11BB-BC79-4CAF-B802-5B6106DFE741}">
      <dgm:prSet custT="1"/>
      <dgm:spPr/>
      <dgm:t>
        <a:bodyPr/>
        <a:lstStyle/>
        <a:p>
          <a:r>
            <a:rPr lang="lv-LV" sz="1200" noProof="0" dirty="0">
              <a:latin typeface="Verdana" panose="020B0604030504040204" pitchFamily="34" charset="0"/>
              <a:ea typeface="Verdana" panose="020B0604030504040204" pitchFamily="34" charset="0"/>
            </a:rPr>
            <a:t>Snieguma analīze pārvirzīta no budžeta programmu līmeņa uz nozaru politiku līmeni</a:t>
          </a:r>
          <a:r>
            <a:rPr lang="en-US" sz="1200" noProof="0" dirty="0">
              <a:latin typeface="Verdana" panose="020B0604030504040204" pitchFamily="34" charset="0"/>
              <a:ea typeface="Verdana" panose="020B0604030504040204" pitchFamily="34" charset="0"/>
            </a:rPr>
            <a:t> – </a:t>
          </a:r>
          <a:r>
            <a:rPr lang="lv-LV" sz="1200" noProof="0" dirty="0">
              <a:solidFill>
                <a:srgbClr val="00B050"/>
              </a:solidFill>
              <a:latin typeface="Verdana" panose="020B0604030504040204" pitchFamily="34" charset="0"/>
              <a:ea typeface="Verdana" panose="020B0604030504040204" pitchFamily="34" charset="0"/>
            </a:rPr>
            <a:t>no </a:t>
          </a:r>
          <a:r>
            <a:rPr lang="en-US" sz="1200" noProof="0" dirty="0">
              <a:solidFill>
                <a:srgbClr val="00B050"/>
              </a:solidFill>
              <a:latin typeface="Verdana" panose="020B0604030504040204" pitchFamily="34" charset="0"/>
              <a:ea typeface="Verdana" panose="020B0604030504040204" pitchFamily="34" charset="0"/>
            </a:rPr>
            <a:t>2016. gad</a:t>
          </a:r>
          <a:r>
            <a:rPr lang="lv-LV" sz="1200" noProof="0" dirty="0">
              <a:solidFill>
                <a:srgbClr val="00B050"/>
              </a:solidFill>
              <a:latin typeface="Verdana" panose="020B0604030504040204" pitchFamily="34" charset="0"/>
              <a:ea typeface="Verdana" panose="020B0604030504040204" pitchFamily="34" charset="0"/>
            </a:rPr>
            <a:t>a</a:t>
          </a:r>
          <a:endParaRPr lang="en-US" sz="1200" noProof="0" dirty="0">
            <a:solidFill>
              <a:srgbClr val="00B050"/>
            </a:solidFill>
            <a:latin typeface="Verdana" panose="020B0604030504040204" pitchFamily="34" charset="0"/>
            <a:ea typeface="Verdana" panose="020B0604030504040204" pitchFamily="34" charset="0"/>
          </a:endParaRPr>
        </a:p>
      </dgm:t>
    </dgm:pt>
    <dgm:pt modelId="{752FDA54-0252-42F5-A600-C8C8D21FC4DD}" type="parTrans" cxnId="{D211927A-8803-4645-85BF-0E5C0E54DFC8}">
      <dgm:prSet/>
      <dgm:spPr/>
      <dgm:t>
        <a:bodyPr/>
        <a:lstStyle/>
        <a:p>
          <a:endParaRPr lang="en-US"/>
        </a:p>
      </dgm:t>
    </dgm:pt>
    <dgm:pt modelId="{D21BB2E9-1BF5-4BBA-A490-A210F602ADF8}" type="sibTrans" cxnId="{D211927A-8803-4645-85BF-0E5C0E54DFC8}">
      <dgm:prSet/>
      <dgm:spPr/>
      <dgm:t>
        <a:bodyPr/>
        <a:lstStyle/>
        <a:p>
          <a:endParaRPr lang="en-US"/>
        </a:p>
      </dgm:t>
    </dgm:pt>
    <dgm:pt modelId="{11747228-5A34-4CCB-B220-BA88B2F5117D}">
      <dgm:prSet custT="1"/>
      <dgm:spPr/>
      <dgm:t>
        <a:bodyPr/>
        <a:lstStyle/>
        <a:p>
          <a:r>
            <a:rPr lang="en-US" sz="1100" noProof="0" dirty="0">
              <a:latin typeface="Verdana" panose="020B0604030504040204" pitchFamily="34" charset="0"/>
              <a:ea typeface="Verdana" panose="020B0604030504040204" pitchFamily="34" charset="0"/>
            </a:rPr>
            <a:t>Paredzamā ietekme uz politikas rezultātiem un </a:t>
          </a:r>
          <a:r>
            <a:rPr lang="lv-LV" sz="1100" noProof="0" dirty="0">
              <a:latin typeface="Verdana" panose="020B0604030504040204" pitchFamily="34" charset="0"/>
              <a:ea typeface="Verdana" panose="020B0604030504040204" pitchFamily="34" charset="0"/>
            </a:rPr>
            <a:t>darbības</a:t>
          </a:r>
          <a:r>
            <a:rPr lang="en-US" sz="1100" noProof="0" dirty="0">
              <a:latin typeface="Verdana" panose="020B0604030504040204" pitchFamily="34" charset="0"/>
              <a:ea typeface="Verdana" panose="020B0604030504040204" pitchFamily="34" charset="0"/>
            </a:rPr>
            <a:t> rezultātiem</a:t>
          </a:r>
        </a:p>
      </dgm:t>
    </dgm:pt>
    <dgm:pt modelId="{2D5A0A23-77AA-4AFE-A47A-15A4AEE1E842}" type="parTrans" cxnId="{5A1DB5BA-8D8E-44B3-8103-8BB54CA81554}">
      <dgm:prSet/>
      <dgm:spPr/>
      <dgm:t>
        <a:bodyPr/>
        <a:lstStyle/>
        <a:p>
          <a:endParaRPr lang="en-US"/>
        </a:p>
      </dgm:t>
    </dgm:pt>
    <dgm:pt modelId="{4467C50F-9F47-4988-8D30-4C074E122236}" type="sibTrans" cxnId="{5A1DB5BA-8D8E-44B3-8103-8BB54CA81554}">
      <dgm:prSet/>
      <dgm:spPr/>
      <dgm:t>
        <a:bodyPr/>
        <a:lstStyle/>
        <a:p>
          <a:endParaRPr lang="en-US"/>
        </a:p>
      </dgm:t>
    </dgm:pt>
    <dgm:pt modelId="{AE5B95FF-EEEC-440F-AA24-364F15705A35}">
      <dgm:prSet custT="1"/>
      <dgm:spPr/>
      <dgm:t>
        <a:bodyPr/>
        <a:lstStyle/>
        <a:p>
          <a:r>
            <a:rPr lang="lv-LV" sz="1100" noProof="0" dirty="0">
              <a:solidFill>
                <a:srgbClr val="00B050"/>
              </a:solidFill>
              <a:latin typeface="Verdana" panose="020B0604030504040204" pitchFamily="34" charset="0"/>
              <a:ea typeface="Verdana" panose="020B0604030504040204" pitchFamily="34" charset="0"/>
            </a:rPr>
            <a:t>S</a:t>
          </a:r>
          <a:r>
            <a:rPr lang="en-US" sz="1100" noProof="0" dirty="0" err="1">
              <a:solidFill>
                <a:srgbClr val="00B050"/>
              </a:solidFill>
              <a:latin typeface="Verdana" panose="020B0604030504040204" pitchFamily="34" charset="0"/>
              <a:ea typeface="Verdana" panose="020B0604030504040204" pitchFamily="34" charset="0"/>
            </a:rPr>
            <a:t>istēma</a:t>
          </a:r>
          <a:r>
            <a:rPr lang="lv-LV" sz="1100" noProof="0" dirty="0">
              <a:solidFill>
                <a:srgbClr val="00B050"/>
              </a:solidFill>
              <a:latin typeface="Verdana" panose="020B0604030504040204" pitchFamily="34" charset="0"/>
              <a:ea typeface="Verdana" panose="020B0604030504040204" pitchFamily="34" charset="0"/>
            </a:rPr>
            <a:t> pārskatīta</a:t>
          </a:r>
          <a:r>
            <a:rPr lang="en-US" sz="1100" noProof="0" dirty="0">
              <a:solidFill>
                <a:srgbClr val="00B050"/>
              </a:solidFill>
              <a:latin typeface="Verdana" panose="020B0604030504040204" pitchFamily="34" charset="0"/>
              <a:ea typeface="Verdana" panose="020B0604030504040204" pitchFamily="34" charset="0"/>
            </a:rPr>
            <a:t> 2017. gadā</a:t>
          </a:r>
        </a:p>
      </dgm:t>
    </dgm:pt>
    <dgm:pt modelId="{7E53518D-2902-4B96-8308-E835B52B4557}" type="parTrans" cxnId="{0A7D49D2-C97C-4A21-9914-9E4247BABB52}">
      <dgm:prSet/>
      <dgm:spPr/>
      <dgm:t>
        <a:bodyPr/>
        <a:lstStyle/>
        <a:p>
          <a:endParaRPr lang="en-US"/>
        </a:p>
      </dgm:t>
    </dgm:pt>
    <dgm:pt modelId="{BBBACADA-716B-4061-BE70-840687EF9CEB}" type="sibTrans" cxnId="{0A7D49D2-C97C-4A21-9914-9E4247BABB52}">
      <dgm:prSet/>
      <dgm:spPr/>
      <dgm:t>
        <a:bodyPr/>
        <a:lstStyle/>
        <a:p>
          <a:endParaRPr lang="en-US"/>
        </a:p>
      </dgm:t>
    </dgm:pt>
    <dgm:pt modelId="{28D572A0-801F-4CD6-97BB-C4F9BD7F1DC9}" type="pres">
      <dgm:prSet presAssocID="{5465DFD9-8E29-4A70-8693-831684B44839}" presName="cycleMatrixDiagram" presStyleCnt="0">
        <dgm:presLayoutVars>
          <dgm:chMax val="1"/>
          <dgm:dir/>
          <dgm:animLvl val="lvl"/>
          <dgm:resizeHandles val="exact"/>
        </dgm:presLayoutVars>
      </dgm:prSet>
      <dgm:spPr/>
      <dgm:t>
        <a:bodyPr/>
        <a:lstStyle/>
        <a:p>
          <a:endParaRPr lang="en-US"/>
        </a:p>
      </dgm:t>
    </dgm:pt>
    <dgm:pt modelId="{2528CFF7-7766-4605-B93B-5158916D27C8}" type="pres">
      <dgm:prSet presAssocID="{5465DFD9-8E29-4A70-8693-831684B44839}" presName="children" presStyleCnt="0"/>
      <dgm:spPr/>
    </dgm:pt>
    <dgm:pt modelId="{66919EA7-07D3-4CCF-9A80-3B627160D474}" type="pres">
      <dgm:prSet presAssocID="{5465DFD9-8E29-4A70-8693-831684B44839}" presName="child1group" presStyleCnt="0"/>
      <dgm:spPr/>
    </dgm:pt>
    <dgm:pt modelId="{7249A72F-DC84-4E8B-8528-A4AF44299089}" type="pres">
      <dgm:prSet presAssocID="{5465DFD9-8E29-4A70-8693-831684B44839}" presName="child1" presStyleLbl="bgAcc1" presStyleIdx="0" presStyleCnt="4" custScaleX="126048" custScaleY="99114" custLinFactNeighborX="-6710" custLinFactNeighborY="4555"/>
      <dgm:spPr/>
      <dgm:t>
        <a:bodyPr/>
        <a:lstStyle/>
        <a:p>
          <a:endParaRPr lang="en-US"/>
        </a:p>
      </dgm:t>
    </dgm:pt>
    <dgm:pt modelId="{CF6DC765-FC65-40D4-AE6C-070E3E732577}" type="pres">
      <dgm:prSet presAssocID="{5465DFD9-8E29-4A70-8693-831684B44839}" presName="child1Text" presStyleLbl="bgAcc1" presStyleIdx="0" presStyleCnt="4">
        <dgm:presLayoutVars>
          <dgm:bulletEnabled val="1"/>
        </dgm:presLayoutVars>
      </dgm:prSet>
      <dgm:spPr/>
      <dgm:t>
        <a:bodyPr/>
        <a:lstStyle/>
        <a:p>
          <a:endParaRPr lang="en-US"/>
        </a:p>
      </dgm:t>
    </dgm:pt>
    <dgm:pt modelId="{DC93161E-3978-4D42-A15F-D636B0C8FAE7}" type="pres">
      <dgm:prSet presAssocID="{5465DFD9-8E29-4A70-8693-831684B44839}" presName="child2group" presStyleCnt="0"/>
      <dgm:spPr/>
    </dgm:pt>
    <dgm:pt modelId="{B1E6826A-A78F-4DB4-88BC-E1021C6BAC71}" type="pres">
      <dgm:prSet presAssocID="{5465DFD9-8E29-4A70-8693-831684B44839}" presName="child2" presStyleLbl="bgAcc1" presStyleIdx="1" presStyleCnt="4" custScaleX="115076" custScaleY="84802" custLinFactNeighborX="9311" custLinFactNeighborY="-5058"/>
      <dgm:spPr/>
      <dgm:t>
        <a:bodyPr/>
        <a:lstStyle/>
        <a:p>
          <a:endParaRPr lang="en-US"/>
        </a:p>
      </dgm:t>
    </dgm:pt>
    <dgm:pt modelId="{6521A3E7-F8F6-47E9-80B2-C4FC20D9AB68}" type="pres">
      <dgm:prSet presAssocID="{5465DFD9-8E29-4A70-8693-831684B44839}" presName="child2Text" presStyleLbl="bgAcc1" presStyleIdx="1" presStyleCnt="4">
        <dgm:presLayoutVars>
          <dgm:bulletEnabled val="1"/>
        </dgm:presLayoutVars>
      </dgm:prSet>
      <dgm:spPr/>
      <dgm:t>
        <a:bodyPr/>
        <a:lstStyle/>
        <a:p>
          <a:endParaRPr lang="en-US"/>
        </a:p>
      </dgm:t>
    </dgm:pt>
    <dgm:pt modelId="{CB942F0C-45F0-4E0F-8AC5-C6E467D5E046}" type="pres">
      <dgm:prSet presAssocID="{5465DFD9-8E29-4A70-8693-831684B44839}" presName="child3group" presStyleCnt="0"/>
      <dgm:spPr/>
    </dgm:pt>
    <dgm:pt modelId="{504D16DB-BC2E-4957-9DC0-7FE9DF850FD4}" type="pres">
      <dgm:prSet presAssocID="{5465DFD9-8E29-4A70-8693-831684B44839}" presName="child3" presStyleLbl="bgAcc1" presStyleIdx="2" presStyleCnt="4" custScaleX="121890" custScaleY="107912" custLinFactNeighborX="6911" custLinFactNeighborY="-2195"/>
      <dgm:spPr/>
      <dgm:t>
        <a:bodyPr/>
        <a:lstStyle/>
        <a:p>
          <a:endParaRPr lang="en-US"/>
        </a:p>
      </dgm:t>
    </dgm:pt>
    <dgm:pt modelId="{90EB41B0-A068-4802-B3AE-734EEC39FEF4}" type="pres">
      <dgm:prSet presAssocID="{5465DFD9-8E29-4A70-8693-831684B44839}" presName="child3Text" presStyleLbl="bgAcc1" presStyleIdx="2" presStyleCnt="4">
        <dgm:presLayoutVars>
          <dgm:bulletEnabled val="1"/>
        </dgm:presLayoutVars>
      </dgm:prSet>
      <dgm:spPr/>
      <dgm:t>
        <a:bodyPr/>
        <a:lstStyle/>
        <a:p>
          <a:endParaRPr lang="en-US"/>
        </a:p>
      </dgm:t>
    </dgm:pt>
    <dgm:pt modelId="{5604710E-7078-42DA-AFCE-5DD55F9F0EB0}" type="pres">
      <dgm:prSet presAssocID="{5465DFD9-8E29-4A70-8693-831684B44839}" presName="child4group" presStyleCnt="0"/>
      <dgm:spPr/>
    </dgm:pt>
    <dgm:pt modelId="{62E5403C-8283-4968-A217-0C2807FB6592}" type="pres">
      <dgm:prSet presAssocID="{5465DFD9-8E29-4A70-8693-831684B44839}" presName="child4" presStyleLbl="bgAcc1" presStyleIdx="3" presStyleCnt="4" custScaleX="124210" custScaleY="118291" custLinFactNeighborX="-7629" custLinFactNeighborY="-12430"/>
      <dgm:spPr/>
      <dgm:t>
        <a:bodyPr/>
        <a:lstStyle/>
        <a:p>
          <a:endParaRPr lang="en-US"/>
        </a:p>
      </dgm:t>
    </dgm:pt>
    <dgm:pt modelId="{86BFDF34-1776-49FE-AC9A-320C32F9F08C}" type="pres">
      <dgm:prSet presAssocID="{5465DFD9-8E29-4A70-8693-831684B44839}" presName="child4Text" presStyleLbl="bgAcc1" presStyleIdx="3" presStyleCnt="4">
        <dgm:presLayoutVars>
          <dgm:bulletEnabled val="1"/>
        </dgm:presLayoutVars>
      </dgm:prSet>
      <dgm:spPr/>
      <dgm:t>
        <a:bodyPr/>
        <a:lstStyle/>
        <a:p>
          <a:endParaRPr lang="en-US"/>
        </a:p>
      </dgm:t>
    </dgm:pt>
    <dgm:pt modelId="{AF27C454-2113-48FF-AEA8-EF86C44A8524}" type="pres">
      <dgm:prSet presAssocID="{5465DFD9-8E29-4A70-8693-831684B44839}" presName="childPlaceholder" presStyleCnt="0"/>
      <dgm:spPr/>
    </dgm:pt>
    <dgm:pt modelId="{5575A71A-D076-4DCB-8F24-474AECF01127}" type="pres">
      <dgm:prSet presAssocID="{5465DFD9-8E29-4A70-8693-831684B44839}" presName="circle" presStyleCnt="0"/>
      <dgm:spPr/>
    </dgm:pt>
    <dgm:pt modelId="{B8DAD4A5-2D3B-4B8A-9410-B593F2E9F73E}" type="pres">
      <dgm:prSet presAssocID="{5465DFD9-8E29-4A70-8693-831684B44839}" presName="quadrant1" presStyleLbl="node1" presStyleIdx="0" presStyleCnt="4">
        <dgm:presLayoutVars>
          <dgm:chMax val="1"/>
          <dgm:bulletEnabled val="1"/>
        </dgm:presLayoutVars>
      </dgm:prSet>
      <dgm:spPr/>
      <dgm:t>
        <a:bodyPr/>
        <a:lstStyle/>
        <a:p>
          <a:endParaRPr lang="en-US"/>
        </a:p>
      </dgm:t>
    </dgm:pt>
    <dgm:pt modelId="{20D67C52-1A5E-4ECD-ADD5-64CA35175FE0}" type="pres">
      <dgm:prSet presAssocID="{5465DFD9-8E29-4A70-8693-831684B44839}" presName="quadrant2" presStyleLbl="node1" presStyleIdx="1" presStyleCnt="4">
        <dgm:presLayoutVars>
          <dgm:chMax val="1"/>
          <dgm:bulletEnabled val="1"/>
        </dgm:presLayoutVars>
      </dgm:prSet>
      <dgm:spPr/>
      <dgm:t>
        <a:bodyPr/>
        <a:lstStyle/>
        <a:p>
          <a:endParaRPr lang="en-US"/>
        </a:p>
      </dgm:t>
    </dgm:pt>
    <dgm:pt modelId="{3744E0D8-DD52-4000-A0FB-E9AD6C14DF27}" type="pres">
      <dgm:prSet presAssocID="{5465DFD9-8E29-4A70-8693-831684B44839}" presName="quadrant3" presStyleLbl="node1" presStyleIdx="2" presStyleCnt="4">
        <dgm:presLayoutVars>
          <dgm:chMax val="1"/>
          <dgm:bulletEnabled val="1"/>
        </dgm:presLayoutVars>
      </dgm:prSet>
      <dgm:spPr/>
      <dgm:t>
        <a:bodyPr/>
        <a:lstStyle/>
        <a:p>
          <a:endParaRPr lang="en-US"/>
        </a:p>
      </dgm:t>
    </dgm:pt>
    <dgm:pt modelId="{E51524AB-7E85-40C0-BE6C-E724C7153CDC}" type="pres">
      <dgm:prSet presAssocID="{5465DFD9-8E29-4A70-8693-831684B44839}" presName="quadrant4" presStyleLbl="node1" presStyleIdx="3" presStyleCnt="4">
        <dgm:presLayoutVars>
          <dgm:chMax val="1"/>
          <dgm:bulletEnabled val="1"/>
        </dgm:presLayoutVars>
      </dgm:prSet>
      <dgm:spPr/>
      <dgm:t>
        <a:bodyPr/>
        <a:lstStyle/>
        <a:p>
          <a:endParaRPr lang="en-US"/>
        </a:p>
      </dgm:t>
    </dgm:pt>
    <dgm:pt modelId="{74DF4F33-3BA5-4242-B46C-F7ED3B279EB9}" type="pres">
      <dgm:prSet presAssocID="{5465DFD9-8E29-4A70-8693-831684B44839}" presName="quadrantPlaceholder" presStyleCnt="0"/>
      <dgm:spPr/>
    </dgm:pt>
    <dgm:pt modelId="{8D3D9CF2-F274-4ADE-A6A2-A502EE0C31F8}" type="pres">
      <dgm:prSet presAssocID="{5465DFD9-8E29-4A70-8693-831684B44839}" presName="center1" presStyleLbl="fgShp" presStyleIdx="0" presStyleCnt="2"/>
      <dgm:spPr/>
    </dgm:pt>
    <dgm:pt modelId="{5182DAE1-A4B6-4E94-97E3-28CEB478F4EE}" type="pres">
      <dgm:prSet presAssocID="{5465DFD9-8E29-4A70-8693-831684B44839}" presName="center2" presStyleLbl="fgShp" presStyleIdx="1" presStyleCnt="2"/>
      <dgm:spPr/>
    </dgm:pt>
  </dgm:ptLst>
  <dgm:cxnLst>
    <dgm:cxn modelId="{5F655720-02BD-450B-820F-8974B2996A11}" srcId="{A6C036BE-83DE-4B85-B83B-D934AFE39153}" destId="{20C6DA30-0425-4291-9B46-B2703156D530}" srcOrd="1" destOrd="0" parTransId="{8F895D1E-AC1B-4F83-BB2C-3CBFE2B6F01D}" sibTransId="{AA7CB3BD-A8F2-4BCB-BF0B-B82861BAC511}"/>
    <dgm:cxn modelId="{3AF706B7-A6A7-4E1B-A8E4-4B1C59510584}" type="presOf" srcId="{5465DFD9-8E29-4A70-8693-831684B44839}" destId="{28D572A0-801F-4CD6-97BB-C4F9BD7F1DC9}" srcOrd="0" destOrd="0" presId="urn:microsoft.com/office/officeart/2005/8/layout/cycle4"/>
    <dgm:cxn modelId="{BF0C169B-0693-4377-B113-075AE7B4DB05}" type="presOf" srcId="{C16A11BB-BC79-4CAF-B802-5B6106DFE741}" destId="{86BFDF34-1776-49FE-AC9A-320C32F9F08C}" srcOrd="1" destOrd="1" presId="urn:microsoft.com/office/officeart/2005/8/layout/cycle4"/>
    <dgm:cxn modelId="{E53B4F74-391E-4D12-ACD5-98C75633B706}" type="presOf" srcId="{C16A11BB-BC79-4CAF-B802-5B6106DFE741}" destId="{62E5403C-8283-4968-A217-0C2807FB6592}" srcOrd="0" destOrd="1" presId="urn:microsoft.com/office/officeart/2005/8/layout/cycle4"/>
    <dgm:cxn modelId="{425EDD5E-11C5-4696-AFF8-7951BD529F47}" type="presOf" srcId="{20C6DA30-0425-4291-9B46-B2703156D530}" destId="{6521A3E7-F8F6-47E9-80B2-C4FC20D9AB68}" srcOrd="1" destOrd="1" presId="urn:microsoft.com/office/officeart/2005/8/layout/cycle4"/>
    <dgm:cxn modelId="{EE9DD2CA-3652-412E-A561-F17713D8E81A}" type="presOf" srcId="{38BCC5F9-6EBC-4B2E-9EBA-EAFA75C4E3B3}" destId="{504D16DB-BC2E-4957-9DC0-7FE9DF850FD4}" srcOrd="0" destOrd="0" presId="urn:microsoft.com/office/officeart/2005/8/layout/cycle4"/>
    <dgm:cxn modelId="{7C6C70AB-4743-47F0-80F0-6574C08B5B4C}" type="presOf" srcId="{9D426B77-48AB-4BA3-894F-20011C574F8A}" destId="{7249A72F-DC84-4E8B-8528-A4AF44299089}" srcOrd="0" destOrd="1" presId="urn:microsoft.com/office/officeart/2005/8/layout/cycle4"/>
    <dgm:cxn modelId="{413E718B-1463-467E-81A4-F770B3C68B2D}" srcId="{5465DFD9-8E29-4A70-8693-831684B44839}" destId="{44F61F88-855B-421D-B7E8-8E7F5ECF530C}" srcOrd="2" destOrd="0" parTransId="{AE3AA721-71C0-4816-8C13-CBD522B6767D}" sibTransId="{DBDBE549-9934-498D-A1C1-25CC1D9B66EC}"/>
    <dgm:cxn modelId="{AA79F727-A009-49C7-BC15-C65657EC72DB}" srcId="{5465DFD9-8E29-4A70-8693-831684B44839}" destId="{11BA1B2C-1416-455D-9792-92264BE69A44}" srcOrd="4" destOrd="0" parTransId="{B3CBF87F-C0A7-4323-B99A-4246567EAF05}" sibTransId="{95B70C10-7B63-4F47-9B1F-2633291EDBE4}"/>
    <dgm:cxn modelId="{0972A167-C80B-45A5-952E-5AB4E0762EE8}" srcId="{5465DFD9-8E29-4A70-8693-831684B44839}" destId="{A6C036BE-83DE-4B85-B83B-D934AFE39153}" srcOrd="1" destOrd="0" parTransId="{33FE1739-8400-482E-B963-E1A6BB6ABB15}" sibTransId="{4833259E-E96A-46FD-B38C-C7B25AB84853}"/>
    <dgm:cxn modelId="{BC89B700-E0BD-42A5-AB4A-72BB22F50CCF}" srcId="{7D3DFF64-DCA8-4C6C-A822-F3D307FF75A2}" destId="{6738123E-2672-4088-8D3D-2C9704E7E184}" srcOrd="0" destOrd="0" parTransId="{86DF1E8C-73E9-4DF6-801D-AA9AF22527A4}" sibTransId="{E5DC82A9-BC56-42E6-BE02-C077DBBF439A}"/>
    <dgm:cxn modelId="{4528291B-4D3B-4B91-ABB7-3F7251E92886}" type="presOf" srcId="{44F61F88-855B-421D-B7E8-8E7F5ECF530C}" destId="{3744E0D8-DD52-4000-A0FB-E9AD6C14DF27}" srcOrd="0" destOrd="0" presId="urn:microsoft.com/office/officeart/2005/8/layout/cycle4"/>
    <dgm:cxn modelId="{BCFA03A5-E15C-4ED8-A7FE-D50298E47B51}" type="presOf" srcId="{20C6DA30-0425-4291-9B46-B2703156D530}" destId="{B1E6826A-A78F-4DB4-88BC-E1021C6BAC71}" srcOrd="0" destOrd="1" presId="urn:microsoft.com/office/officeart/2005/8/layout/cycle4"/>
    <dgm:cxn modelId="{C80C6D63-C88C-4B6B-8BE7-FA740693DA5A}" type="presOf" srcId="{863691A0-758B-4FAA-ADBC-D034E80988B2}" destId="{CF6DC765-FC65-40D4-AE6C-070E3E732577}" srcOrd="1" destOrd="0" presId="urn:microsoft.com/office/officeart/2005/8/layout/cycle4"/>
    <dgm:cxn modelId="{9679E5D4-B4A7-4328-9284-B82638FD443A}" type="presOf" srcId="{A6C036BE-83DE-4B85-B83B-D934AFE39153}" destId="{20D67C52-1A5E-4ECD-ADD5-64CA35175FE0}" srcOrd="0" destOrd="0" presId="urn:microsoft.com/office/officeart/2005/8/layout/cycle4"/>
    <dgm:cxn modelId="{8B021C38-E4F0-47F0-B78D-5DD2B9BAA8B4}" type="presOf" srcId="{AE5B95FF-EEEC-440F-AA24-364F15705A35}" destId="{504D16DB-BC2E-4957-9DC0-7FE9DF850FD4}" srcOrd="0" destOrd="2" presId="urn:microsoft.com/office/officeart/2005/8/layout/cycle4"/>
    <dgm:cxn modelId="{DFB6EA80-AC3E-4B52-8977-131112DB6676}" srcId="{5465DFD9-8E29-4A70-8693-831684B44839}" destId="{6FE41E77-78A7-4B3D-879C-06460B491878}" srcOrd="0" destOrd="0" parTransId="{44B105B6-851F-4475-975F-6CD89358A291}" sibTransId="{AB0BE78F-93DE-4A22-BC83-C73743992EF9}"/>
    <dgm:cxn modelId="{D5BB5D0C-8558-4E73-83DF-02F73C30F71B}" srcId="{6FE41E77-78A7-4B3D-879C-06460B491878}" destId="{863691A0-758B-4FAA-ADBC-D034E80988B2}" srcOrd="0" destOrd="0" parTransId="{DE1BCEB1-AE79-4A21-A9F1-2C47F0EACC3E}" sibTransId="{44D82434-06CE-4056-8784-19F6E20270A6}"/>
    <dgm:cxn modelId="{D211927A-8803-4645-85BF-0E5C0E54DFC8}" srcId="{7D3DFF64-DCA8-4C6C-A822-F3D307FF75A2}" destId="{C16A11BB-BC79-4CAF-B802-5B6106DFE741}" srcOrd="1" destOrd="0" parTransId="{752FDA54-0252-42F5-A600-C8C8D21FC4DD}" sibTransId="{D21BB2E9-1BF5-4BBA-A490-A210F602ADF8}"/>
    <dgm:cxn modelId="{FECD0321-FDC9-4723-8797-C4C0EFEAD708}" type="presOf" srcId="{7D3DFF64-DCA8-4C6C-A822-F3D307FF75A2}" destId="{E51524AB-7E85-40C0-BE6C-E724C7153CDC}" srcOrd="0" destOrd="0" presId="urn:microsoft.com/office/officeart/2005/8/layout/cycle4"/>
    <dgm:cxn modelId="{FA7F70D9-D0C7-4DF0-8B97-8B24C47B53FA}" srcId="{5465DFD9-8E29-4A70-8693-831684B44839}" destId="{7D3DFF64-DCA8-4C6C-A822-F3D307FF75A2}" srcOrd="3" destOrd="0" parTransId="{0A3A0A88-53EC-4D5C-9810-62B2DF319F64}" sibTransId="{F9F0F1D6-66E2-4B28-BF8A-4D7FCA5911AE}"/>
    <dgm:cxn modelId="{6D73318A-F010-4D31-98B8-B3C4D89C9B91}" type="presOf" srcId="{11747228-5A34-4CCB-B220-BA88B2F5117D}" destId="{90EB41B0-A068-4802-B3AE-734EEC39FEF4}" srcOrd="1" destOrd="1" presId="urn:microsoft.com/office/officeart/2005/8/layout/cycle4"/>
    <dgm:cxn modelId="{E5102370-D484-4A96-B01B-6BA82C752094}" type="presOf" srcId="{11747228-5A34-4CCB-B220-BA88B2F5117D}" destId="{504D16DB-BC2E-4957-9DC0-7FE9DF850FD4}" srcOrd="0" destOrd="1" presId="urn:microsoft.com/office/officeart/2005/8/layout/cycle4"/>
    <dgm:cxn modelId="{0FE91579-13F4-4E7F-9A14-C218B101BE82}" type="presOf" srcId="{4EDDC7FD-B126-435F-BA43-73AB00BF67B5}" destId="{CF6DC765-FC65-40D4-AE6C-070E3E732577}" srcOrd="1" destOrd="2" presId="urn:microsoft.com/office/officeart/2005/8/layout/cycle4"/>
    <dgm:cxn modelId="{4A30BE02-26C6-41EE-BFF2-054DFB1B6411}" srcId="{6FE41E77-78A7-4B3D-879C-06460B491878}" destId="{9D426B77-48AB-4BA3-894F-20011C574F8A}" srcOrd="1" destOrd="0" parTransId="{439EF01A-E0C2-409B-BF75-1C7FA51F7C1C}" sibTransId="{741F6C7F-6189-485F-8A63-A87AE228C73A}"/>
    <dgm:cxn modelId="{B09A869A-1CCB-4515-AF39-95E0CA49B762}" type="presOf" srcId="{863691A0-758B-4FAA-ADBC-D034E80988B2}" destId="{7249A72F-DC84-4E8B-8528-A4AF44299089}" srcOrd="0" destOrd="0" presId="urn:microsoft.com/office/officeart/2005/8/layout/cycle4"/>
    <dgm:cxn modelId="{0A7D49D2-C97C-4A21-9914-9E4247BABB52}" srcId="{44F61F88-855B-421D-B7E8-8E7F5ECF530C}" destId="{AE5B95FF-EEEC-440F-AA24-364F15705A35}" srcOrd="2" destOrd="0" parTransId="{7E53518D-2902-4B96-8308-E835B52B4557}" sibTransId="{BBBACADA-716B-4061-BE70-840687EF9CEB}"/>
    <dgm:cxn modelId="{0AF74D64-8D3B-4BBF-A37B-086A51E6286B}" type="presOf" srcId="{AE5B95FF-EEEC-440F-AA24-364F15705A35}" destId="{90EB41B0-A068-4802-B3AE-734EEC39FEF4}" srcOrd="1" destOrd="2" presId="urn:microsoft.com/office/officeart/2005/8/layout/cycle4"/>
    <dgm:cxn modelId="{5AD4BCED-AA21-4088-AF10-DA5FBE51912F}" type="presOf" srcId="{6738123E-2672-4088-8D3D-2C9704E7E184}" destId="{62E5403C-8283-4968-A217-0C2807FB6592}" srcOrd="0" destOrd="0" presId="urn:microsoft.com/office/officeart/2005/8/layout/cycle4"/>
    <dgm:cxn modelId="{10C8125B-DB4C-4040-90A3-D0F7BF93CC35}" type="presOf" srcId="{38BCC5F9-6EBC-4B2E-9EBA-EAFA75C4E3B3}" destId="{90EB41B0-A068-4802-B3AE-734EEC39FEF4}" srcOrd="1" destOrd="0" presId="urn:microsoft.com/office/officeart/2005/8/layout/cycle4"/>
    <dgm:cxn modelId="{A5B5779D-098E-4118-8E42-70FEA145A46B}" srcId="{A6C036BE-83DE-4B85-B83B-D934AFE39153}" destId="{2E51C5CC-29EE-42B3-A4E2-EC92D1E5B9CC}" srcOrd="0" destOrd="0" parTransId="{1553E18E-4635-4CE5-8CD9-32B33FBB0DF1}" sibTransId="{F5CBCE6D-7145-4AE2-A043-98CA325F6747}"/>
    <dgm:cxn modelId="{033FE542-7DCA-44CC-88EB-517D8D47BFDE}" type="presOf" srcId="{6FE41E77-78A7-4B3D-879C-06460B491878}" destId="{B8DAD4A5-2D3B-4B8A-9410-B593F2E9F73E}" srcOrd="0" destOrd="0" presId="urn:microsoft.com/office/officeart/2005/8/layout/cycle4"/>
    <dgm:cxn modelId="{114DE9B4-81AA-494A-B945-6CA8AF39B968}" type="presOf" srcId="{2E51C5CC-29EE-42B3-A4E2-EC92D1E5B9CC}" destId="{6521A3E7-F8F6-47E9-80B2-C4FC20D9AB68}" srcOrd="1" destOrd="0" presId="urn:microsoft.com/office/officeart/2005/8/layout/cycle4"/>
    <dgm:cxn modelId="{30DE93E3-9BBB-4EB3-80EE-C2C42412BE0B}" type="presOf" srcId="{2E51C5CC-29EE-42B3-A4E2-EC92D1E5B9CC}" destId="{B1E6826A-A78F-4DB4-88BC-E1021C6BAC71}" srcOrd="0" destOrd="0" presId="urn:microsoft.com/office/officeart/2005/8/layout/cycle4"/>
    <dgm:cxn modelId="{2603675D-89DC-4B29-8BBD-330AE41191EE}" srcId="{44F61F88-855B-421D-B7E8-8E7F5ECF530C}" destId="{38BCC5F9-6EBC-4B2E-9EBA-EAFA75C4E3B3}" srcOrd="0" destOrd="0" parTransId="{0240F147-E901-400C-9867-AEFA253B35C3}" sibTransId="{3E06E03C-5972-4047-82ED-1EC57A614DB9}"/>
    <dgm:cxn modelId="{516836FF-CAFE-45C9-919B-98EFED31A331}" type="presOf" srcId="{9D426B77-48AB-4BA3-894F-20011C574F8A}" destId="{CF6DC765-FC65-40D4-AE6C-070E3E732577}" srcOrd="1" destOrd="1" presId="urn:microsoft.com/office/officeart/2005/8/layout/cycle4"/>
    <dgm:cxn modelId="{B4FB6E2B-D093-49D0-BAF6-A972B942ED5A}" type="presOf" srcId="{4EDDC7FD-B126-435F-BA43-73AB00BF67B5}" destId="{7249A72F-DC84-4E8B-8528-A4AF44299089}" srcOrd="0" destOrd="2" presId="urn:microsoft.com/office/officeart/2005/8/layout/cycle4"/>
    <dgm:cxn modelId="{553F404D-12F5-4E2E-8673-AC3030ED684F}" srcId="{6FE41E77-78A7-4B3D-879C-06460B491878}" destId="{4EDDC7FD-B126-435F-BA43-73AB00BF67B5}" srcOrd="2" destOrd="0" parTransId="{5CD2C75E-F716-4EE9-A748-588320ADAA17}" sibTransId="{C3D91742-62C1-4F0F-889F-5003D739F26D}"/>
    <dgm:cxn modelId="{0B38BD0A-E14D-4417-8AB6-BC17528228E5}" type="presOf" srcId="{6738123E-2672-4088-8D3D-2C9704E7E184}" destId="{86BFDF34-1776-49FE-AC9A-320C32F9F08C}" srcOrd="1" destOrd="0" presId="urn:microsoft.com/office/officeart/2005/8/layout/cycle4"/>
    <dgm:cxn modelId="{F341BE2F-222B-467C-A5F2-BBE168B4B1F5}" srcId="{5465DFD9-8E29-4A70-8693-831684B44839}" destId="{162907E2-E043-44DD-9CF1-2667546EB848}" srcOrd="5" destOrd="0" parTransId="{BB3D30A5-EB49-4433-B07C-9581F41CB2FE}" sibTransId="{8E805E64-D125-4A1F-9D85-010024FC9932}"/>
    <dgm:cxn modelId="{5A1DB5BA-8D8E-44B3-8103-8BB54CA81554}" srcId="{44F61F88-855B-421D-B7E8-8E7F5ECF530C}" destId="{11747228-5A34-4CCB-B220-BA88B2F5117D}" srcOrd="1" destOrd="0" parTransId="{2D5A0A23-77AA-4AFE-A47A-15A4AEE1E842}" sibTransId="{4467C50F-9F47-4988-8D30-4C074E122236}"/>
    <dgm:cxn modelId="{45617573-DC33-4BC0-81E9-B41BA310730D}" type="presParOf" srcId="{28D572A0-801F-4CD6-97BB-C4F9BD7F1DC9}" destId="{2528CFF7-7766-4605-B93B-5158916D27C8}" srcOrd="0" destOrd="0" presId="urn:microsoft.com/office/officeart/2005/8/layout/cycle4"/>
    <dgm:cxn modelId="{A3A65594-99EC-4356-8546-7E4ED5AC12E8}" type="presParOf" srcId="{2528CFF7-7766-4605-B93B-5158916D27C8}" destId="{66919EA7-07D3-4CCF-9A80-3B627160D474}" srcOrd="0" destOrd="0" presId="urn:microsoft.com/office/officeart/2005/8/layout/cycle4"/>
    <dgm:cxn modelId="{0AA375D5-D2A3-4494-8F24-CF3131287A9D}" type="presParOf" srcId="{66919EA7-07D3-4CCF-9A80-3B627160D474}" destId="{7249A72F-DC84-4E8B-8528-A4AF44299089}" srcOrd="0" destOrd="0" presId="urn:microsoft.com/office/officeart/2005/8/layout/cycle4"/>
    <dgm:cxn modelId="{13A23A58-AA0F-4503-9445-C3734EE17F9E}" type="presParOf" srcId="{66919EA7-07D3-4CCF-9A80-3B627160D474}" destId="{CF6DC765-FC65-40D4-AE6C-070E3E732577}" srcOrd="1" destOrd="0" presId="urn:microsoft.com/office/officeart/2005/8/layout/cycle4"/>
    <dgm:cxn modelId="{3257F9A4-F228-4259-A246-CA0EA2F03760}" type="presParOf" srcId="{2528CFF7-7766-4605-B93B-5158916D27C8}" destId="{DC93161E-3978-4D42-A15F-D636B0C8FAE7}" srcOrd="1" destOrd="0" presId="urn:microsoft.com/office/officeart/2005/8/layout/cycle4"/>
    <dgm:cxn modelId="{B53739A5-7CCD-44D2-A762-AA569A5FD5F2}" type="presParOf" srcId="{DC93161E-3978-4D42-A15F-D636B0C8FAE7}" destId="{B1E6826A-A78F-4DB4-88BC-E1021C6BAC71}" srcOrd="0" destOrd="0" presId="urn:microsoft.com/office/officeart/2005/8/layout/cycle4"/>
    <dgm:cxn modelId="{6C5D2656-8805-49E5-B953-6718808F3E83}" type="presParOf" srcId="{DC93161E-3978-4D42-A15F-D636B0C8FAE7}" destId="{6521A3E7-F8F6-47E9-80B2-C4FC20D9AB68}" srcOrd="1" destOrd="0" presId="urn:microsoft.com/office/officeart/2005/8/layout/cycle4"/>
    <dgm:cxn modelId="{E4BD21EE-2457-47A6-AF41-3D38EF64D7FA}" type="presParOf" srcId="{2528CFF7-7766-4605-B93B-5158916D27C8}" destId="{CB942F0C-45F0-4E0F-8AC5-C6E467D5E046}" srcOrd="2" destOrd="0" presId="urn:microsoft.com/office/officeart/2005/8/layout/cycle4"/>
    <dgm:cxn modelId="{920F1187-F0D2-4CED-BD96-D0902DB7CEDA}" type="presParOf" srcId="{CB942F0C-45F0-4E0F-8AC5-C6E467D5E046}" destId="{504D16DB-BC2E-4957-9DC0-7FE9DF850FD4}" srcOrd="0" destOrd="0" presId="urn:microsoft.com/office/officeart/2005/8/layout/cycle4"/>
    <dgm:cxn modelId="{9D5EAB55-2D76-4BD8-B2A5-ED0FC5A30586}" type="presParOf" srcId="{CB942F0C-45F0-4E0F-8AC5-C6E467D5E046}" destId="{90EB41B0-A068-4802-B3AE-734EEC39FEF4}" srcOrd="1" destOrd="0" presId="urn:microsoft.com/office/officeart/2005/8/layout/cycle4"/>
    <dgm:cxn modelId="{1A3DB6EA-0181-4CE4-8A26-56237320BA84}" type="presParOf" srcId="{2528CFF7-7766-4605-B93B-5158916D27C8}" destId="{5604710E-7078-42DA-AFCE-5DD55F9F0EB0}" srcOrd="3" destOrd="0" presId="urn:microsoft.com/office/officeart/2005/8/layout/cycle4"/>
    <dgm:cxn modelId="{90009974-7668-422F-B105-A254D7F2A713}" type="presParOf" srcId="{5604710E-7078-42DA-AFCE-5DD55F9F0EB0}" destId="{62E5403C-8283-4968-A217-0C2807FB6592}" srcOrd="0" destOrd="0" presId="urn:microsoft.com/office/officeart/2005/8/layout/cycle4"/>
    <dgm:cxn modelId="{3E6DBCDE-56FF-4CA6-B221-2A1206398714}" type="presParOf" srcId="{5604710E-7078-42DA-AFCE-5DD55F9F0EB0}" destId="{86BFDF34-1776-49FE-AC9A-320C32F9F08C}" srcOrd="1" destOrd="0" presId="urn:microsoft.com/office/officeart/2005/8/layout/cycle4"/>
    <dgm:cxn modelId="{86117BDA-3C5A-48A1-9771-EF86656F3D88}" type="presParOf" srcId="{2528CFF7-7766-4605-B93B-5158916D27C8}" destId="{AF27C454-2113-48FF-AEA8-EF86C44A8524}" srcOrd="4" destOrd="0" presId="urn:microsoft.com/office/officeart/2005/8/layout/cycle4"/>
    <dgm:cxn modelId="{CD9F6750-F8C2-4530-A63B-A2858D35B907}" type="presParOf" srcId="{28D572A0-801F-4CD6-97BB-C4F9BD7F1DC9}" destId="{5575A71A-D076-4DCB-8F24-474AECF01127}" srcOrd="1" destOrd="0" presId="urn:microsoft.com/office/officeart/2005/8/layout/cycle4"/>
    <dgm:cxn modelId="{3730A6C5-1573-49AC-B63E-FABA1D3F47A8}" type="presParOf" srcId="{5575A71A-D076-4DCB-8F24-474AECF01127}" destId="{B8DAD4A5-2D3B-4B8A-9410-B593F2E9F73E}" srcOrd="0" destOrd="0" presId="urn:microsoft.com/office/officeart/2005/8/layout/cycle4"/>
    <dgm:cxn modelId="{0DFA6803-B681-451C-92C9-8BDDB47F2BF4}" type="presParOf" srcId="{5575A71A-D076-4DCB-8F24-474AECF01127}" destId="{20D67C52-1A5E-4ECD-ADD5-64CA35175FE0}" srcOrd="1" destOrd="0" presId="urn:microsoft.com/office/officeart/2005/8/layout/cycle4"/>
    <dgm:cxn modelId="{2666CF79-3BDC-4D7A-A5A0-9290DD958F9F}" type="presParOf" srcId="{5575A71A-D076-4DCB-8F24-474AECF01127}" destId="{3744E0D8-DD52-4000-A0FB-E9AD6C14DF27}" srcOrd="2" destOrd="0" presId="urn:microsoft.com/office/officeart/2005/8/layout/cycle4"/>
    <dgm:cxn modelId="{C8B59C6D-74CF-44CF-9770-2C935772C4A4}" type="presParOf" srcId="{5575A71A-D076-4DCB-8F24-474AECF01127}" destId="{E51524AB-7E85-40C0-BE6C-E724C7153CDC}" srcOrd="3" destOrd="0" presId="urn:microsoft.com/office/officeart/2005/8/layout/cycle4"/>
    <dgm:cxn modelId="{2ED9E9AD-76DA-43A6-849F-A823C77E4653}" type="presParOf" srcId="{5575A71A-D076-4DCB-8F24-474AECF01127}" destId="{74DF4F33-3BA5-4242-B46C-F7ED3B279EB9}" srcOrd="4" destOrd="0" presId="urn:microsoft.com/office/officeart/2005/8/layout/cycle4"/>
    <dgm:cxn modelId="{FD526830-D14D-4D71-AA89-56944D6283CB}" type="presParOf" srcId="{28D572A0-801F-4CD6-97BB-C4F9BD7F1DC9}" destId="{8D3D9CF2-F274-4ADE-A6A2-A502EE0C31F8}" srcOrd="2" destOrd="0" presId="urn:microsoft.com/office/officeart/2005/8/layout/cycle4"/>
    <dgm:cxn modelId="{249854AB-0EAC-4076-A135-D317D5B6B355}" type="presParOf" srcId="{28D572A0-801F-4CD6-97BB-C4F9BD7F1DC9}" destId="{5182DAE1-A4B6-4E94-97E3-28CEB478F4E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0D7000-6EC9-47D5-B6D7-9E761E7B557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06F6AC7-3DC3-4C8C-B895-9A6D5CBF2522}">
      <dgm:prSet phldrT="[Text]" custT="1"/>
      <dgm:spPr/>
      <dgm:t>
        <a:bodyPr/>
        <a:lstStyle/>
        <a:p>
          <a:pPr rtl="0"/>
          <a:r>
            <a:rPr lang="en-US" sz="2800" b="1" noProof="0" dirty="0">
              <a:solidFill>
                <a:schemeClr val="tx1"/>
              </a:solidFill>
              <a:latin typeface="Verdana" panose="020B0604030504040204" pitchFamily="34" charset="0"/>
              <a:ea typeface="Verdana" panose="020B0604030504040204" pitchFamily="34" charset="0"/>
            </a:rPr>
            <a:t>L</a:t>
          </a:r>
          <a:r>
            <a:rPr lang="lv-LV" sz="2800" b="1" noProof="0" dirty="0" err="1">
              <a:solidFill>
                <a:schemeClr val="tx1"/>
              </a:solidFill>
              <a:latin typeface="Verdana" panose="020B0604030504040204" pitchFamily="34" charset="0"/>
              <a:ea typeface="Verdana" panose="020B0604030504040204" pitchFamily="34" charset="0"/>
            </a:rPr>
            <a:t>ikums</a:t>
          </a:r>
          <a:endParaRPr lang="en-US" sz="2800" dirty="0">
            <a:latin typeface="Verdana" panose="020B0604030504040204" pitchFamily="34" charset="0"/>
            <a:ea typeface="Verdana" panose="020B0604030504040204" pitchFamily="34" charset="0"/>
          </a:endParaRPr>
        </a:p>
      </dgm:t>
    </dgm:pt>
    <dgm:pt modelId="{6E33553D-458F-4786-BE8F-BAF65BACC879}" type="parTrans" cxnId="{DF7CFD30-0120-4432-8722-20C281B9D91E}">
      <dgm:prSet/>
      <dgm:spPr/>
      <dgm:t>
        <a:bodyPr/>
        <a:lstStyle/>
        <a:p>
          <a:endParaRPr lang="en-US">
            <a:latin typeface="Verdana" panose="020B0604030504040204" pitchFamily="34" charset="0"/>
            <a:ea typeface="Verdana" panose="020B0604030504040204" pitchFamily="34" charset="0"/>
          </a:endParaRPr>
        </a:p>
      </dgm:t>
    </dgm:pt>
    <dgm:pt modelId="{304DD23F-80CC-4399-B532-A701EF806579}" type="sibTrans" cxnId="{DF7CFD30-0120-4432-8722-20C281B9D91E}">
      <dgm:prSet/>
      <dgm:spPr/>
      <dgm:t>
        <a:bodyPr/>
        <a:lstStyle/>
        <a:p>
          <a:endParaRPr lang="en-US">
            <a:latin typeface="Verdana" panose="020B0604030504040204" pitchFamily="34" charset="0"/>
            <a:ea typeface="Verdana" panose="020B0604030504040204" pitchFamily="34" charset="0"/>
          </a:endParaRPr>
        </a:p>
      </dgm:t>
    </dgm:pt>
    <dgm:pt modelId="{4EF9C321-E8E2-4DFE-910F-430B05C153E8}">
      <dgm:prSet phldrT="[Text]" custT="1"/>
      <dgm:spPr/>
      <dgm:t>
        <a:bodyPr/>
        <a:lstStyle/>
        <a:p>
          <a:pPr algn="l">
            <a:spcBef>
              <a:spcPts val="0"/>
            </a:spcBef>
            <a:spcAft>
              <a:spcPts val="0"/>
            </a:spcAft>
          </a:pPr>
          <a:r>
            <a:rPr lang="lv-LV" sz="1400" dirty="0">
              <a:latin typeface="Verdana" panose="020B0604030504040204" pitchFamily="34" charset="0"/>
              <a:ea typeface="Verdana" panose="020B0604030504040204" pitchFamily="34" charset="0"/>
            </a:rPr>
            <a:t>Budžeta </a:t>
          </a:r>
          <a:r>
            <a:rPr lang="lv-LV" sz="1400" b="1" dirty="0">
              <a:latin typeface="Verdana" panose="020B0604030504040204" pitchFamily="34" charset="0"/>
              <a:ea typeface="Verdana" panose="020B0604030504040204" pitchFamily="34" charset="0"/>
            </a:rPr>
            <a:t>bilances</a:t>
          </a:r>
          <a:r>
            <a:rPr lang="lv-LV" sz="1400" dirty="0">
              <a:latin typeface="Verdana" panose="020B0604030504040204" pitchFamily="34" charset="0"/>
              <a:ea typeface="Verdana" panose="020B0604030504040204" pitchFamily="34" charset="0"/>
            </a:rPr>
            <a:t>, valsts </a:t>
          </a:r>
          <a:r>
            <a:rPr lang="lv-LV" sz="1400" b="1" dirty="0">
              <a:latin typeface="Verdana" panose="020B0604030504040204" pitchFamily="34" charset="0"/>
              <a:ea typeface="Verdana" panose="020B0604030504040204" pitchFamily="34" charset="0"/>
            </a:rPr>
            <a:t>parāda</a:t>
          </a:r>
          <a:r>
            <a:rPr lang="lv-LV" sz="1400" dirty="0">
              <a:latin typeface="Verdana" panose="020B0604030504040204" pitchFamily="34" charset="0"/>
              <a:ea typeface="Verdana" panose="020B0604030504040204" pitchFamily="34" charset="0"/>
            </a:rPr>
            <a:t> apmēri, aprēķinos izmantojamā </a:t>
          </a:r>
          <a:r>
            <a:rPr lang="lv-LV" sz="1400" b="1" dirty="0">
              <a:latin typeface="Verdana" panose="020B0604030504040204" pitchFamily="34" charset="0"/>
              <a:ea typeface="Verdana" panose="020B0604030504040204" pitchFamily="34" charset="0"/>
            </a:rPr>
            <a:t>IKP prognoze</a:t>
          </a:r>
          <a:endParaRPr lang="en-US" sz="1400" b="1" dirty="0">
            <a:latin typeface="Verdana" panose="020B0604030504040204" pitchFamily="34" charset="0"/>
            <a:ea typeface="Verdana" panose="020B0604030504040204" pitchFamily="34" charset="0"/>
          </a:endParaRPr>
        </a:p>
      </dgm:t>
    </dgm:pt>
    <dgm:pt modelId="{2F1175BB-A704-4FA2-AE5E-5EC65CD161C2}" type="parTrans" cxnId="{34F8655B-62C1-4A37-925E-EB4C1F4156A4}">
      <dgm:prSet/>
      <dgm:spPr/>
      <dgm:t>
        <a:bodyPr/>
        <a:lstStyle/>
        <a:p>
          <a:endParaRPr lang="en-US">
            <a:latin typeface="Verdana" panose="020B0604030504040204" pitchFamily="34" charset="0"/>
            <a:ea typeface="Verdana" panose="020B0604030504040204" pitchFamily="34" charset="0"/>
          </a:endParaRPr>
        </a:p>
      </dgm:t>
    </dgm:pt>
    <dgm:pt modelId="{57681EF8-462D-4631-B991-857CD2A149AE}" type="sibTrans" cxnId="{34F8655B-62C1-4A37-925E-EB4C1F4156A4}">
      <dgm:prSet/>
      <dgm:spPr/>
      <dgm:t>
        <a:bodyPr/>
        <a:lstStyle/>
        <a:p>
          <a:endParaRPr lang="en-US">
            <a:latin typeface="Verdana" panose="020B0604030504040204" pitchFamily="34" charset="0"/>
            <a:ea typeface="Verdana" panose="020B0604030504040204" pitchFamily="34" charset="0"/>
          </a:endParaRPr>
        </a:p>
      </dgm:t>
    </dgm:pt>
    <dgm:pt modelId="{F2D3BA30-3BC0-4769-A10F-13009DB2EDE5}">
      <dgm:prSet phldrT="[Text]" custT="1"/>
      <dgm:spPr/>
      <dgm:t>
        <a:bodyPr/>
        <a:lstStyle/>
        <a:p>
          <a:pPr rtl="0"/>
          <a:r>
            <a:rPr lang="lv-LV" sz="2000" b="1" noProof="0" dirty="0">
              <a:solidFill>
                <a:schemeClr val="tx1"/>
              </a:solidFill>
              <a:latin typeface="Verdana" panose="020B0604030504040204" pitchFamily="34" charset="0"/>
              <a:ea typeface="Verdana" panose="020B0604030504040204" pitchFamily="34" charset="0"/>
            </a:rPr>
            <a:t>Pielikumi</a:t>
          </a:r>
          <a:endParaRPr lang="en-US" sz="2000" dirty="0">
            <a:latin typeface="Verdana" panose="020B0604030504040204" pitchFamily="34" charset="0"/>
            <a:ea typeface="Verdana" panose="020B0604030504040204" pitchFamily="34" charset="0"/>
          </a:endParaRPr>
        </a:p>
      </dgm:t>
    </dgm:pt>
    <dgm:pt modelId="{CBFCCAFB-AE8A-419D-A188-0BACFA6D0800}" type="parTrans" cxnId="{3A8CDEA3-73EC-408D-A552-652DD97B5E99}">
      <dgm:prSet/>
      <dgm:spPr/>
      <dgm:t>
        <a:bodyPr/>
        <a:lstStyle/>
        <a:p>
          <a:endParaRPr lang="en-US">
            <a:latin typeface="Verdana" panose="020B0604030504040204" pitchFamily="34" charset="0"/>
            <a:ea typeface="Verdana" panose="020B0604030504040204" pitchFamily="34" charset="0"/>
          </a:endParaRPr>
        </a:p>
      </dgm:t>
    </dgm:pt>
    <dgm:pt modelId="{8175836F-8C3F-4644-B8FA-ADAF4D344ADB}" type="sibTrans" cxnId="{3A8CDEA3-73EC-408D-A552-652DD97B5E99}">
      <dgm:prSet/>
      <dgm:spPr/>
      <dgm:t>
        <a:bodyPr/>
        <a:lstStyle/>
        <a:p>
          <a:endParaRPr lang="en-US">
            <a:latin typeface="Verdana" panose="020B0604030504040204" pitchFamily="34" charset="0"/>
            <a:ea typeface="Verdana" panose="020B0604030504040204" pitchFamily="34" charset="0"/>
          </a:endParaRPr>
        </a:p>
      </dgm:t>
    </dgm:pt>
    <dgm:pt modelId="{4703CF1A-AA0A-45C2-9BE5-7CF7CDA7F62B}">
      <dgm:prSet phldrT="[Text]" custT="1"/>
      <dgm:spPr/>
      <dgm:t>
        <a:bodyPr/>
        <a:lstStyle/>
        <a:p>
          <a:pPr algn="l">
            <a:spcBef>
              <a:spcPct val="0"/>
            </a:spcBef>
            <a:spcAft>
              <a:spcPct val="15000"/>
            </a:spcAft>
          </a:pPr>
          <a:r>
            <a:rPr lang="lv-LV" sz="1200" dirty="0">
              <a:latin typeface="Verdana" panose="020B0604030504040204" pitchFamily="34" charset="0"/>
              <a:ea typeface="Verdana" panose="020B0604030504040204" pitchFamily="34" charset="0"/>
            </a:rPr>
            <a:t>Valsts budžeta </a:t>
          </a:r>
          <a:r>
            <a:rPr lang="lv-LV" sz="1200" b="1" dirty="0">
              <a:latin typeface="Verdana" panose="020B0604030504040204" pitchFamily="34" charset="0"/>
              <a:ea typeface="Verdana" panose="020B0604030504040204" pitchFamily="34" charset="0"/>
            </a:rPr>
            <a:t>nodokļu un </a:t>
          </a:r>
          <a:r>
            <a:rPr lang="lv-LV" sz="1200" b="1" dirty="0" err="1">
              <a:latin typeface="Verdana" panose="020B0604030504040204" pitchFamily="34" charset="0"/>
              <a:ea typeface="Verdana" panose="020B0604030504040204" pitchFamily="34" charset="0"/>
            </a:rPr>
            <a:t>nenodokļu</a:t>
          </a:r>
          <a:r>
            <a:rPr lang="lv-LV" sz="1200" b="1" dirty="0">
              <a:latin typeface="Verdana" panose="020B0604030504040204" pitchFamily="34" charset="0"/>
              <a:ea typeface="Verdana" panose="020B0604030504040204" pitchFamily="34" charset="0"/>
            </a:rPr>
            <a:t> ieņēmumi</a:t>
          </a:r>
          <a:r>
            <a:rPr lang="lv-LV" sz="1200" dirty="0">
              <a:latin typeface="Verdana" panose="020B0604030504040204" pitchFamily="34" charset="0"/>
              <a:ea typeface="Verdana" panose="020B0604030504040204" pitchFamily="34" charset="0"/>
            </a:rPr>
            <a:t>, sadalījumā pa atbildīgajām ministrijām</a:t>
          </a:r>
          <a:endParaRPr lang="en-US" sz="1200" b="1" dirty="0">
            <a:solidFill>
              <a:srgbClr val="FF0000"/>
            </a:solidFill>
            <a:latin typeface="Verdana" panose="020B0604030504040204" pitchFamily="34" charset="0"/>
            <a:ea typeface="Verdana" panose="020B0604030504040204" pitchFamily="34" charset="0"/>
          </a:endParaRPr>
        </a:p>
      </dgm:t>
    </dgm:pt>
    <dgm:pt modelId="{48653E43-1724-4044-8C5F-213D268422FF}" type="parTrans" cxnId="{08C9DB63-CF83-4357-99C2-1852B91028DD}">
      <dgm:prSet/>
      <dgm:spPr/>
      <dgm:t>
        <a:bodyPr/>
        <a:lstStyle/>
        <a:p>
          <a:endParaRPr lang="en-US">
            <a:latin typeface="Verdana" panose="020B0604030504040204" pitchFamily="34" charset="0"/>
            <a:ea typeface="Verdana" panose="020B0604030504040204" pitchFamily="34" charset="0"/>
          </a:endParaRPr>
        </a:p>
      </dgm:t>
    </dgm:pt>
    <dgm:pt modelId="{DF95BFEA-8DB2-4A07-9DE0-2CB5E8D729ED}" type="sibTrans" cxnId="{08C9DB63-CF83-4357-99C2-1852B91028DD}">
      <dgm:prSet/>
      <dgm:spPr/>
      <dgm:t>
        <a:bodyPr/>
        <a:lstStyle/>
        <a:p>
          <a:endParaRPr lang="en-US">
            <a:latin typeface="Verdana" panose="020B0604030504040204" pitchFamily="34" charset="0"/>
            <a:ea typeface="Verdana" panose="020B0604030504040204" pitchFamily="34" charset="0"/>
          </a:endParaRPr>
        </a:p>
      </dgm:t>
    </dgm:pt>
    <dgm:pt modelId="{D3493777-C5B2-41AF-BDA4-52A51A3B99D2}">
      <dgm:prSet phldrT="[Text]" custT="1"/>
      <dgm:spPr/>
      <dgm:t>
        <a:bodyPr/>
        <a:lstStyle/>
        <a:p>
          <a:r>
            <a:rPr lang="lv-LV" sz="2000" b="1" noProof="0" dirty="0">
              <a:solidFill>
                <a:schemeClr val="tx1"/>
              </a:solidFill>
              <a:latin typeface="Verdana" panose="020B0604030504040204" pitchFamily="34" charset="0"/>
              <a:ea typeface="Verdana" panose="020B0604030504040204" pitchFamily="34" charset="0"/>
            </a:rPr>
            <a:t>Paskaidrojumi</a:t>
          </a:r>
          <a:endParaRPr lang="en-US" sz="2000" dirty="0">
            <a:latin typeface="Verdana" panose="020B0604030504040204" pitchFamily="34" charset="0"/>
            <a:ea typeface="Verdana" panose="020B0604030504040204" pitchFamily="34" charset="0"/>
          </a:endParaRPr>
        </a:p>
      </dgm:t>
    </dgm:pt>
    <dgm:pt modelId="{0D4609CE-A819-4799-B858-66E069325DF7}" type="parTrans" cxnId="{50A195CA-D616-4DEE-B3F2-8775D0537D9B}">
      <dgm:prSet/>
      <dgm:spPr/>
      <dgm:t>
        <a:bodyPr/>
        <a:lstStyle/>
        <a:p>
          <a:endParaRPr lang="en-US">
            <a:latin typeface="Verdana" panose="020B0604030504040204" pitchFamily="34" charset="0"/>
            <a:ea typeface="Verdana" panose="020B0604030504040204" pitchFamily="34" charset="0"/>
          </a:endParaRPr>
        </a:p>
      </dgm:t>
    </dgm:pt>
    <dgm:pt modelId="{CB83F3C1-A57F-4A18-BDFA-E77E9C8420F7}" type="sibTrans" cxnId="{50A195CA-D616-4DEE-B3F2-8775D0537D9B}">
      <dgm:prSet/>
      <dgm:spPr/>
      <dgm:t>
        <a:bodyPr/>
        <a:lstStyle/>
        <a:p>
          <a:endParaRPr lang="en-US">
            <a:latin typeface="Verdana" panose="020B0604030504040204" pitchFamily="34" charset="0"/>
            <a:ea typeface="Verdana" panose="020B0604030504040204" pitchFamily="34" charset="0"/>
          </a:endParaRPr>
        </a:p>
      </dgm:t>
    </dgm:pt>
    <dgm:pt modelId="{A39A891D-1B26-4669-9710-58ADA75F9B22}">
      <dgm:prSet phldrT="[Text]" custT="1"/>
      <dgm:spPr/>
      <dgm:t>
        <a:bodyPr/>
        <a:lstStyle/>
        <a:p>
          <a:pPr algn="l">
            <a:spcBef>
              <a:spcPts val="0"/>
            </a:spcBef>
            <a:spcAft>
              <a:spcPts val="0"/>
            </a:spcAft>
          </a:pPr>
          <a:r>
            <a:rPr lang="lv-LV" sz="1400" b="1" dirty="0">
              <a:latin typeface="Verdana" panose="020B0604030504040204" pitchFamily="34" charset="0"/>
              <a:ea typeface="Verdana" panose="020B0604030504040204" pitchFamily="34" charset="0"/>
            </a:rPr>
            <a:t>Makroekonomiskās</a:t>
          </a:r>
          <a:r>
            <a:rPr lang="lv-LV" sz="1400" dirty="0">
              <a:latin typeface="Verdana" panose="020B0604030504040204" pitchFamily="34" charset="0"/>
              <a:ea typeface="Verdana" panose="020B0604030504040204" pitchFamily="34" charset="0"/>
            </a:rPr>
            <a:t> un </a:t>
          </a:r>
          <a:r>
            <a:rPr lang="lv-LV" sz="1400" b="1" dirty="0">
              <a:latin typeface="Verdana" panose="020B0604030504040204" pitchFamily="34" charset="0"/>
              <a:ea typeface="Verdana" panose="020B0604030504040204" pitchFamily="34" charset="0"/>
            </a:rPr>
            <a:t>fiskālās</a:t>
          </a:r>
          <a:r>
            <a:rPr lang="lv-LV" sz="1400" dirty="0">
              <a:latin typeface="Verdana" panose="020B0604030504040204" pitchFamily="34" charset="0"/>
              <a:ea typeface="Verdana" panose="020B0604030504040204" pitchFamily="34" charset="0"/>
            </a:rPr>
            <a:t> attīstības apskats</a:t>
          </a:r>
          <a:endParaRPr lang="en-US" sz="1400" b="1" noProof="0" dirty="0">
            <a:latin typeface="Verdana" panose="020B0604030504040204" pitchFamily="34" charset="0"/>
            <a:ea typeface="Verdana" panose="020B0604030504040204" pitchFamily="34" charset="0"/>
          </a:endParaRPr>
        </a:p>
      </dgm:t>
    </dgm:pt>
    <dgm:pt modelId="{0343BCED-B0B9-47C8-AD75-F0E0B3EA712C}" type="parTrans" cxnId="{921C0175-3F90-4E44-8790-C5168A16500B}">
      <dgm:prSet/>
      <dgm:spPr/>
      <dgm:t>
        <a:bodyPr/>
        <a:lstStyle/>
        <a:p>
          <a:endParaRPr lang="en-US">
            <a:latin typeface="Verdana" panose="020B0604030504040204" pitchFamily="34" charset="0"/>
            <a:ea typeface="Verdana" panose="020B0604030504040204" pitchFamily="34" charset="0"/>
          </a:endParaRPr>
        </a:p>
      </dgm:t>
    </dgm:pt>
    <dgm:pt modelId="{6B80FC6D-48DD-462F-BF4F-E0F21238E24A}" type="sibTrans" cxnId="{921C0175-3F90-4E44-8790-C5168A16500B}">
      <dgm:prSet/>
      <dgm:spPr/>
      <dgm:t>
        <a:bodyPr/>
        <a:lstStyle/>
        <a:p>
          <a:endParaRPr lang="en-US">
            <a:latin typeface="Verdana" panose="020B0604030504040204" pitchFamily="34" charset="0"/>
            <a:ea typeface="Verdana" panose="020B0604030504040204" pitchFamily="34" charset="0"/>
          </a:endParaRPr>
        </a:p>
      </dgm:t>
    </dgm:pt>
    <dgm:pt modelId="{BB610F58-1B3A-4065-9B0F-A763273FED57}">
      <dgm:prSet custT="1"/>
      <dgm:spPr/>
      <dgm:t>
        <a:bodyPr/>
        <a:lstStyle/>
        <a:p>
          <a:pPr rtl="0">
            <a:spcBef>
              <a:spcPts val="0"/>
            </a:spcBef>
            <a:spcAft>
              <a:spcPts val="0"/>
            </a:spcAft>
          </a:pPr>
          <a:r>
            <a:rPr lang="lv-LV" sz="1400" dirty="0">
              <a:latin typeface="Verdana" panose="020B0604030504040204" pitchFamily="34" charset="0"/>
              <a:ea typeface="Verdana" panose="020B0604030504040204" pitchFamily="34" charset="0"/>
            </a:rPr>
            <a:t>Finanšu vadības </a:t>
          </a:r>
          <a:r>
            <a:rPr lang="lv-LV" sz="1400" b="1" dirty="0">
              <a:latin typeface="Verdana" panose="020B0604030504040204" pitchFamily="34" charset="0"/>
              <a:ea typeface="Verdana" panose="020B0604030504040204" pitchFamily="34" charset="0"/>
            </a:rPr>
            <a:t>īpašie nosacījumi</a:t>
          </a:r>
          <a:r>
            <a:rPr lang="lv-LV" sz="1400" dirty="0">
              <a:latin typeface="Verdana" panose="020B0604030504040204" pitchFamily="34" charset="0"/>
              <a:ea typeface="Verdana" panose="020B0604030504040204" pitchFamily="34" charset="0"/>
            </a:rPr>
            <a:t> attiecīgajā saimnieciskajā gadā</a:t>
          </a:r>
        </a:p>
      </dgm:t>
    </dgm:pt>
    <dgm:pt modelId="{0F3519A6-ED5C-4A43-853F-3A113FA3234F}" type="parTrans" cxnId="{AEA21DD1-B7C8-438E-AC9D-DBAF348C0DDD}">
      <dgm:prSet/>
      <dgm:spPr/>
      <dgm:t>
        <a:bodyPr/>
        <a:lstStyle/>
        <a:p>
          <a:endParaRPr lang="en-US">
            <a:latin typeface="Verdana" panose="020B0604030504040204" pitchFamily="34" charset="0"/>
            <a:ea typeface="Verdana" panose="020B0604030504040204" pitchFamily="34" charset="0"/>
          </a:endParaRPr>
        </a:p>
      </dgm:t>
    </dgm:pt>
    <dgm:pt modelId="{08646F8B-FC21-4F8E-9453-B2688438B0FB}" type="sibTrans" cxnId="{AEA21DD1-B7C8-438E-AC9D-DBAF348C0DDD}">
      <dgm:prSet/>
      <dgm:spPr/>
      <dgm:t>
        <a:bodyPr/>
        <a:lstStyle/>
        <a:p>
          <a:endParaRPr lang="en-US">
            <a:latin typeface="Verdana" panose="020B0604030504040204" pitchFamily="34" charset="0"/>
            <a:ea typeface="Verdana" panose="020B0604030504040204" pitchFamily="34" charset="0"/>
          </a:endParaRPr>
        </a:p>
      </dgm:t>
    </dgm:pt>
    <dgm:pt modelId="{9A312BC9-5858-485C-9F4F-90DE6F94C4A4}">
      <dgm:prSet custT="1"/>
      <dgm:spPr/>
      <dgm:t>
        <a:bodyPr/>
        <a:lstStyle/>
        <a:p>
          <a:pPr rtl="0">
            <a:spcBef>
              <a:spcPts val="0"/>
            </a:spcBef>
            <a:spcAft>
              <a:spcPts val="0"/>
            </a:spcAft>
          </a:pPr>
          <a:r>
            <a:rPr lang="lv-LV" sz="1400" b="1" dirty="0">
              <a:latin typeface="Verdana" panose="020B0604030504040204" pitchFamily="34" charset="0"/>
              <a:ea typeface="Verdana" panose="020B0604030504040204" pitchFamily="34" charset="0"/>
            </a:rPr>
            <a:t>Īpašie pienākumi un tiesības </a:t>
          </a:r>
          <a:r>
            <a:rPr lang="lv-LV" sz="1400" dirty="0">
              <a:latin typeface="Verdana" panose="020B0604030504040204" pitchFamily="34" charset="0"/>
              <a:ea typeface="Verdana" panose="020B0604030504040204" pitchFamily="34" charset="0"/>
            </a:rPr>
            <a:t>budžeta programmu izpildītājiem, citām iesaistītām pusēm</a:t>
          </a:r>
        </a:p>
      </dgm:t>
    </dgm:pt>
    <dgm:pt modelId="{E7F3864E-56F5-49B8-A3FC-29A7C5BCDB83}" type="parTrans" cxnId="{50686D84-AFFB-4FB0-AD39-7331C90E10F6}">
      <dgm:prSet/>
      <dgm:spPr/>
      <dgm:t>
        <a:bodyPr/>
        <a:lstStyle/>
        <a:p>
          <a:endParaRPr lang="en-US">
            <a:latin typeface="Verdana" panose="020B0604030504040204" pitchFamily="34" charset="0"/>
            <a:ea typeface="Verdana" panose="020B0604030504040204" pitchFamily="34" charset="0"/>
          </a:endParaRPr>
        </a:p>
      </dgm:t>
    </dgm:pt>
    <dgm:pt modelId="{37EC4520-5890-4824-A5BF-11DE08074F63}" type="sibTrans" cxnId="{50686D84-AFFB-4FB0-AD39-7331C90E10F6}">
      <dgm:prSet/>
      <dgm:spPr/>
      <dgm:t>
        <a:bodyPr/>
        <a:lstStyle/>
        <a:p>
          <a:endParaRPr lang="en-US">
            <a:latin typeface="Verdana" panose="020B0604030504040204" pitchFamily="34" charset="0"/>
            <a:ea typeface="Verdana" panose="020B0604030504040204" pitchFamily="34" charset="0"/>
          </a:endParaRPr>
        </a:p>
      </dgm:t>
    </dgm:pt>
    <dgm:pt modelId="{CE7502FE-3B13-43C2-ABF8-96B5F725601D}">
      <dgm:prSet custT="1"/>
      <dgm:spPr/>
      <dgm:t>
        <a:bodyPr/>
        <a:lstStyle/>
        <a:p>
          <a:pPr rtl="0">
            <a:spcBef>
              <a:spcPts val="0"/>
            </a:spcBef>
            <a:spcAft>
              <a:spcPts val="0"/>
            </a:spcAft>
          </a:pPr>
          <a:r>
            <a:rPr lang="lv-LV" sz="1400" b="1" dirty="0">
              <a:latin typeface="Verdana" panose="020B0604030504040204" pitchFamily="34" charset="0"/>
              <a:ea typeface="Verdana" panose="020B0604030504040204" pitchFamily="34" charset="0"/>
            </a:rPr>
            <a:t>Sociālās apdrošināšanas </a:t>
          </a:r>
          <a:r>
            <a:rPr lang="lv-LV" sz="1400" dirty="0">
              <a:latin typeface="Verdana" panose="020B0604030504040204" pitchFamily="34" charset="0"/>
              <a:ea typeface="Verdana" panose="020B0604030504040204" pitchFamily="34" charset="0"/>
            </a:rPr>
            <a:t>speciālo budžetu ieņēmumu īpatsvars</a:t>
          </a:r>
        </a:p>
      </dgm:t>
    </dgm:pt>
    <dgm:pt modelId="{427BC7B9-1CF4-4D5B-806B-8F7435F6C00A}" type="parTrans" cxnId="{184F8349-C86B-4024-B05F-C95B9877CCCB}">
      <dgm:prSet/>
      <dgm:spPr/>
      <dgm:t>
        <a:bodyPr/>
        <a:lstStyle/>
        <a:p>
          <a:endParaRPr lang="en-US">
            <a:latin typeface="Verdana" panose="020B0604030504040204" pitchFamily="34" charset="0"/>
            <a:ea typeface="Verdana" panose="020B0604030504040204" pitchFamily="34" charset="0"/>
          </a:endParaRPr>
        </a:p>
      </dgm:t>
    </dgm:pt>
    <dgm:pt modelId="{44345117-B2B3-4175-8335-40DFE75611A7}" type="sibTrans" cxnId="{184F8349-C86B-4024-B05F-C95B9877CCCB}">
      <dgm:prSet/>
      <dgm:spPr/>
      <dgm:t>
        <a:bodyPr/>
        <a:lstStyle/>
        <a:p>
          <a:endParaRPr lang="en-US">
            <a:latin typeface="Verdana" panose="020B0604030504040204" pitchFamily="34" charset="0"/>
            <a:ea typeface="Verdana" panose="020B0604030504040204" pitchFamily="34" charset="0"/>
          </a:endParaRPr>
        </a:p>
      </dgm:t>
    </dgm:pt>
    <dgm:pt modelId="{AF2C87E6-ED40-400D-96AB-EAF27A7E4A5D}">
      <dgm:prSet custT="1"/>
      <dgm:spPr/>
      <dgm:t>
        <a:bodyPr/>
        <a:lstStyle/>
        <a:p>
          <a:pPr rtl="0">
            <a:spcBef>
              <a:spcPts val="0"/>
            </a:spcBef>
            <a:spcAft>
              <a:spcPts val="0"/>
            </a:spcAft>
          </a:pPr>
          <a:r>
            <a:rPr lang="lv-LV" sz="1400" b="1" dirty="0">
              <a:latin typeface="Verdana" panose="020B0604030504040204" pitchFamily="34" charset="0"/>
              <a:ea typeface="Verdana" panose="020B0604030504040204" pitchFamily="34" charset="0"/>
            </a:rPr>
            <a:t>Apropriāciju pārdales </a:t>
          </a:r>
          <a:r>
            <a:rPr lang="lv-LV" sz="1400" dirty="0">
              <a:latin typeface="Verdana" panose="020B0604030504040204" pitchFamily="34" charset="0"/>
              <a:ea typeface="Verdana" panose="020B0604030504040204" pitchFamily="34" charset="0"/>
            </a:rPr>
            <a:t>vai palielināšanas īpašie nosacījumi</a:t>
          </a:r>
        </a:p>
      </dgm:t>
    </dgm:pt>
    <dgm:pt modelId="{A90E6FD7-AC0A-4923-AEBE-999F0C20FCAF}" type="parTrans" cxnId="{4D9397A2-5593-4662-89C8-EA862152FBBC}">
      <dgm:prSet/>
      <dgm:spPr/>
      <dgm:t>
        <a:bodyPr/>
        <a:lstStyle/>
        <a:p>
          <a:endParaRPr lang="en-US">
            <a:latin typeface="Verdana" panose="020B0604030504040204" pitchFamily="34" charset="0"/>
            <a:ea typeface="Verdana" panose="020B0604030504040204" pitchFamily="34" charset="0"/>
          </a:endParaRPr>
        </a:p>
      </dgm:t>
    </dgm:pt>
    <dgm:pt modelId="{0F0BCCBD-91EB-47B6-AF86-2EA45D19273B}" type="sibTrans" cxnId="{4D9397A2-5593-4662-89C8-EA862152FBBC}">
      <dgm:prSet/>
      <dgm:spPr/>
      <dgm:t>
        <a:bodyPr/>
        <a:lstStyle/>
        <a:p>
          <a:endParaRPr lang="en-US">
            <a:latin typeface="Verdana" panose="020B0604030504040204" pitchFamily="34" charset="0"/>
            <a:ea typeface="Verdana" panose="020B0604030504040204" pitchFamily="34" charset="0"/>
          </a:endParaRPr>
        </a:p>
      </dgm:t>
    </dgm:pt>
    <dgm:pt modelId="{89070771-B1B9-4D96-BC7B-B31FECA78E69}">
      <dgm:prSet custT="1"/>
      <dgm:spPr/>
      <dgm:t>
        <a:bodyPr/>
        <a:lstStyle/>
        <a:p>
          <a:pPr rtl="0">
            <a:spcBef>
              <a:spcPts val="0"/>
            </a:spcBef>
            <a:spcAft>
              <a:spcPts val="0"/>
            </a:spcAft>
          </a:pPr>
          <a:r>
            <a:rPr lang="lv-LV" sz="1400" dirty="0">
              <a:latin typeface="Verdana" panose="020B0604030504040204" pitchFamily="34" charset="0"/>
              <a:ea typeface="Verdana" panose="020B0604030504040204" pitchFamily="34" charset="0"/>
            </a:rPr>
            <a:t>Cits attiecīgajam gadam nepieciešamais specifiskais regulējums</a:t>
          </a:r>
        </a:p>
      </dgm:t>
    </dgm:pt>
    <dgm:pt modelId="{6EEC8617-D87B-4E3E-91DB-AFB760CD5044}" type="parTrans" cxnId="{242B0E73-5EB0-4C38-A803-0E9FF7A397FD}">
      <dgm:prSet/>
      <dgm:spPr/>
      <dgm:t>
        <a:bodyPr/>
        <a:lstStyle/>
        <a:p>
          <a:endParaRPr lang="en-US">
            <a:latin typeface="Verdana" panose="020B0604030504040204" pitchFamily="34" charset="0"/>
            <a:ea typeface="Verdana" panose="020B0604030504040204" pitchFamily="34" charset="0"/>
          </a:endParaRPr>
        </a:p>
      </dgm:t>
    </dgm:pt>
    <dgm:pt modelId="{7840C676-CF5C-4481-BDDB-D42EB6A24C09}" type="sibTrans" cxnId="{242B0E73-5EB0-4C38-A803-0E9FF7A397FD}">
      <dgm:prSet/>
      <dgm:spPr/>
      <dgm:t>
        <a:bodyPr/>
        <a:lstStyle/>
        <a:p>
          <a:endParaRPr lang="en-US">
            <a:latin typeface="Verdana" panose="020B0604030504040204" pitchFamily="34" charset="0"/>
            <a:ea typeface="Verdana" panose="020B0604030504040204" pitchFamily="34" charset="0"/>
          </a:endParaRPr>
        </a:p>
      </dgm:t>
    </dgm:pt>
    <dgm:pt modelId="{DC7900D6-1994-4C65-92D6-1AB1462AFE05}">
      <dgm:prSet custT="1"/>
      <dgm:spPr/>
      <dgm:t>
        <a:bodyPr/>
        <a:lstStyle/>
        <a:p>
          <a:pPr algn="l" rtl="0">
            <a:spcAft>
              <a:spcPts val="0"/>
            </a:spcAft>
          </a:pPr>
          <a:r>
            <a:rPr lang="lv-LV" sz="1200" dirty="0">
              <a:latin typeface="Verdana" panose="020B0604030504040204" pitchFamily="34" charset="0"/>
              <a:ea typeface="Verdana" panose="020B0604030504040204" pitchFamily="34" charset="0"/>
            </a:rPr>
            <a:t>Valsts pamatbudžeta un speciālā budžeta </a:t>
          </a:r>
          <a:r>
            <a:rPr lang="lv-LV" sz="1200" b="1" dirty="0">
              <a:latin typeface="Verdana" panose="020B0604030504040204" pitchFamily="34" charset="0"/>
              <a:ea typeface="Verdana" panose="020B0604030504040204" pitchFamily="34" charset="0"/>
            </a:rPr>
            <a:t>ieņēmumu un izdevumu kopsavilkums</a:t>
          </a:r>
        </a:p>
      </dgm:t>
    </dgm:pt>
    <dgm:pt modelId="{3D2EB07A-7362-4436-9756-79FC8A6438C9}" type="parTrans" cxnId="{31F35BDC-9685-4E47-9D34-6AE0782636EC}">
      <dgm:prSet/>
      <dgm:spPr/>
      <dgm:t>
        <a:bodyPr/>
        <a:lstStyle/>
        <a:p>
          <a:endParaRPr lang="en-US">
            <a:latin typeface="Verdana" panose="020B0604030504040204" pitchFamily="34" charset="0"/>
            <a:ea typeface="Verdana" panose="020B0604030504040204" pitchFamily="34" charset="0"/>
          </a:endParaRPr>
        </a:p>
      </dgm:t>
    </dgm:pt>
    <dgm:pt modelId="{0ADFF44C-06F2-439B-B7AC-057CAF96B02B}" type="sibTrans" cxnId="{31F35BDC-9685-4E47-9D34-6AE0782636EC}">
      <dgm:prSet/>
      <dgm:spPr/>
      <dgm:t>
        <a:bodyPr/>
        <a:lstStyle/>
        <a:p>
          <a:endParaRPr lang="en-US">
            <a:latin typeface="Verdana" panose="020B0604030504040204" pitchFamily="34" charset="0"/>
            <a:ea typeface="Verdana" panose="020B0604030504040204" pitchFamily="34" charset="0"/>
          </a:endParaRPr>
        </a:p>
      </dgm:t>
    </dgm:pt>
    <dgm:pt modelId="{AED194FA-DEAF-449E-9C7F-DBCA609CA492}">
      <dgm:prSet custT="1"/>
      <dgm:spPr/>
      <dgm:t>
        <a:bodyPr/>
        <a:lstStyle/>
        <a:p>
          <a:pPr algn="l" rtl="0">
            <a:spcAft>
              <a:spcPts val="0"/>
            </a:spcAft>
          </a:pPr>
          <a:r>
            <a:rPr lang="lv-LV" sz="1200" dirty="0">
              <a:latin typeface="Verdana" panose="020B0604030504040204" pitchFamily="34" charset="0"/>
              <a:ea typeface="Verdana" panose="020B0604030504040204" pitchFamily="34" charset="0"/>
            </a:rPr>
            <a:t>Valsts pamatbudžeta un speciālā budžeta atšifrējums pa </a:t>
          </a:r>
          <a:r>
            <a:rPr lang="lv-LV" sz="1200" b="1" dirty="0">
              <a:latin typeface="Verdana" panose="020B0604030504040204" pitchFamily="34" charset="0"/>
              <a:ea typeface="Verdana" panose="020B0604030504040204" pitchFamily="34" charset="0"/>
            </a:rPr>
            <a:t>budžeta programmām</a:t>
          </a:r>
          <a:r>
            <a:rPr lang="lv-LV" sz="1200" dirty="0">
              <a:latin typeface="Verdana" panose="020B0604030504040204" pitchFamily="34" charset="0"/>
              <a:ea typeface="Verdana" panose="020B0604030504040204" pitchFamily="34" charset="0"/>
            </a:rPr>
            <a:t>, apakšprogrammām un izdevumu ekonomiskās un funkcionālās klasifikācijas kodiem</a:t>
          </a:r>
        </a:p>
      </dgm:t>
    </dgm:pt>
    <dgm:pt modelId="{20C63F04-F818-41BB-AFED-5C92D618A8A6}" type="parTrans" cxnId="{4AB4836D-B2DD-4F9E-BAF2-08CD1FB7E739}">
      <dgm:prSet/>
      <dgm:spPr/>
      <dgm:t>
        <a:bodyPr/>
        <a:lstStyle/>
        <a:p>
          <a:endParaRPr lang="en-US">
            <a:latin typeface="Verdana" panose="020B0604030504040204" pitchFamily="34" charset="0"/>
            <a:ea typeface="Verdana" panose="020B0604030504040204" pitchFamily="34" charset="0"/>
          </a:endParaRPr>
        </a:p>
      </dgm:t>
    </dgm:pt>
    <dgm:pt modelId="{79480C40-D98F-42A5-9B65-89B627F231B2}" type="sibTrans" cxnId="{4AB4836D-B2DD-4F9E-BAF2-08CD1FB7E739}">
      <dgm:prSet/>
      <dgm:spPr/>
      <dgm:t>
        <a:bodyPr/>
        <a:lstStyle/>
        <a:p>
          <a:endParaRPr lang="en-US">
            <a:latin typeface="Verdana" panose="020B0604030504040204" pitchFamily="34" charset="0"/>
            <a:ea typeface="Verdana" panose="020B0604030504040204" pitchFamily="34" charset="0"/>
          </a:endParaRPr>
        </a:p>
      </dgm:t>
    </dgm:pt>
    <dgm:pt modelId="{9935AEF9-55A5-42B9-B184-6B254B63C783}">
      <dgm:prSet custT="1"/>
      <dgm:spPr/>
      <dgm:t>
        <a:bodyPr/>
        <a:lstStyle/>
        <a:p>
          <a:pPr algn="l" rtl="0">
            <a:spcAft>
              <a:spcPts val="0"/>
            </a:spcAft>
          </a:pPr>
          <a:r>
            <a:rPr lang="lv-LV" sz="1200" b="1" dirty="0">
              <a:latin typeface="Verdana" panose="020B0604030504040204" pitchFamily="34" charset="0"/>
              <a:ea typeface="Verdana" panose="020B0604030504040204" pitchFamily="34" charset="0"/>
            </a:rPr>
            <a:t>Mērķdotācijas</a:t>
          </a:r>
          <a:r>
            <a:rPr lang="lv-LV" sz="1200" dirty="0">
              <a:latin typeface="Verdana" panose="020B0604030504040204" pitchFamily="34" charset="0"/>
              <a:ea typeface="Verdana" panose="020B0604030504040204" pitchFamily="34" charset="0"/>
            </a:rPr>
            <a:t> pašvaldībām un pašvaldību pasākumiem</a:t>
          </a:r>
        </a:p>
      </dgm:t>
    </dgm:pt>
    <dgm:pt modelId="{9F93CBB0-6994-443B-8FA1-C073F757D199}" type="parTrans" cxnId="{49F3EE2B-7C0C-4408-9ECA-053009FAE121}">
      <dgm:prSet/>
      <dgm:spPr/>
      <dgm:t>
        <a:bodyPr/>
        <a:lstStyle/>
        <a:p>
          <a:endParaRPr lang="en-US">
            <a:latin typeface="Verdana" panose="020B0604030504040204" pitchFamily="34" charset="0"/>
            <a:ea typeface="Verdana" panose="020B0604030504040204" pitchFamily="34" charset="0"/>
          </a:endParaRPr>
        </a:p>
      </dgm:t>
    </dgm:pt>
    <dgm:pt modelId="{BB3AE7E5-61EE-4848-AA5C-A25836227007}" type="sibTrans" cxnId="{49F3EE2B-7C0C-4408-9ECA-053009FAE121}">
      <dgm:prSet/>
      <dgm:spPr/>
      <dgm:t>
        <a:bodyPr/>
        <a:lstStyle/>
        <a:p>
          <a:endParaRPr lang="en-US">
            <a:latin typeface="Verdana" panose="020B0604030504040204" pitchFamily="34" charset="0"/>
            <a:ea typeface="Verdana" panose="020B0604030504040204" pitchFamily="34" charset="0"/>
          </a:endParaRPr>
        </a:p>
      </dgm:t>
    </dgm:pt>
    <dgm:pt modelId="{B01D4D2D-E1D2-4454-9F64-4C387734D5C9}">
      <dgm:prSet custT="1"/>
      <dgm:spPr/>
      <dgm:t>
        <a:bodyPr/>
        <a:lstStyle/>
        <a:p>
          <a:pPr algn="l" rtl="0">
            <a:spcAft>
              <a:spcPts val="0"/>
            </a:spcAft>
          </a:pPr>
          <a:r>
            <a:rPr lang="lv-LV" sz="1200" dirty="0">
              <a:latin typeface="Verdana" panose="020B0604030504040204" pitchFamily="34" charset="0"/>
              <a:ea typeface="Verdana" panose="020B0604030504040204" pitchFamily="34" charset="0"/>
            </a:rPr>
            <a:t>Valsts izsniedzamo </a:t>
          </a:r>
          <a:r>
            <a:rPr lang="lv-LV" sz="1200" b="1" dirty="0">
              <a:latin typeface="Verdana" panose="020B0604030504040204" pitchFamily="34" charset="0"/>
              <a:ea typeface="Verdana" panose="020B0604030504040204" pitchFamily="34" charset="0"/>
            </a:rPr>
            <a:t>galvojumu</a:t>
          </a:r>
          <a:r>
            <a:rPr lang="lv-LV" sz="1200" dirty="0">
              <a:latin typeface="Verdana" panose="020B0604030504040204" pitchFamily="34" charset="0"/>
              <a:ea typeface="Verdana" panose="020B0604030504040204" pitchFamily="34" charset="0"/>
            </a:rPr>
            <a:t> apmērs</a:t>
          </a:r>
        </a:p>
      </dgm:t>
    </dgm:pt>
    <dgm:pt modelId="{AD7BA68A-66BA-4FD6-BAFA-D9C12EEB4DFC}" type="parTrans" cxnId="{F14143F5-6B4E-4AF5-9C73-6F8F7A1E2CC5}">
      <dgm:prSet/>
      <dgm:spPr/>
      <dgm:t>
        <a:bodyPr/>
        <a:lstStyle/>
        <a:p>
          <a:endParaRPr lang="en-US">
            <a:latin typeface="Verdana" panose="020B0604030504040204" pitchFamily="34" charset="0"/>
            <a:ea typeface="Verdana" panose="020B0604030504040204" pitchFamily="34" charset="0"/>
          </a:endParaRPr>
        </a:p>
      </dgm:t>
    </dgm:pt>
    <dgm:pt modelId="{D04E9695-5515-47D4-AEB2-96255495CDA9}" type="sibTrans" cxnId="{F14143F5-6B4E-4AF5-9C73-6F8F7A1E2CC5}">
      <dgm:prSet/>
      <dgm:spPr/>
      <dgm:t>
        <a:bodyPr/>
        <a:lstStyle/>
        <a:p>
          <a:endParaRPr lang="en-US">
            <a:latin typeface="Verdana" panose="020B0604030504040204" pitchFamily="34" charset="0"/>
            <a:ea typeface="Verdana" panose="020B0604030504040204" pitchFamily="34" charset="0"/>
          </a:endParaRPr>
        </a:p>
      </dgm:t>
    </dgm:pt>
    <dgm:pt modelId="{CA6628F1-625B-477C-B93F-EF9945DE6186}">
      <dgm:prSet custT="1"/>
      <dgm:spPr/>
      <dgm:t>
        <a:bodyPr/>
        <a:lstStyle/>
        <a:p>
          <a:pPr algn="l" rtl="0">
            <a:spcAft>
              <a:spcPts val="0"/>
            </a:spcAft>
          </a:pPr>
          <a:r>
            <a:rPr lang="lv-LV" sz="1200" dirty="0">
              <a:latin typeface="Verdana" panose="020B0604030504040204" pitchFamily="34" charset="0"/>
              <a:ea typeface="Verdana" panose="020B0604030504040204" pitchFamily="34" charset="0"/>
            </a:rPr>
            <a:t>Valsts budžeta</a:t>
          </a:r>
          <a:r>
            <a:rPr lang="lv-LV" sz="1200" b="1" dirty="0">
              <a:latin typeface="Verdana" panose="020B0604030504040204" pitchFamily="34" charset="0"/>
              <a:ea typeface="Verdana" panose="020B0604030504040204" pitchFamily="34" charset="0"/>
            </a:rPr>
            <a:t> ilgtermiņa saistības</a:t>
          </a:r>
        </a:p>
      </dgm:t>
    </dgm:pt>
    <dgm:pt modelId="{CE00C7FF-DE6D-4B83-BDEF-CB41D5947318}" type="parTrans" cxnId="{8CF78C36-47E0-4982-A0D0-A61850F42E40}">
      <dgm:prSet/>
      <dgm:spPr/>
      <dgm:t>
        <a:bodyPr/>
        <a:lstStyle/>
        <a:p>
          <a:endParaRPr lang="en-US">
            <a:latin typeface="Verdana" panose="020B0604030504040204" pitchFamily="34" charset="0"/>
            <a:ea typeface="Verdana" panose="020B0604030504040204" pitchFamily="34" charset="0"/>
          </a:endParaRPr>
        </a:p>
      </dgm:t>
    </dgm:pt>
    <dgm:pt modelId="{B05EB515-A26A-4C5F-90FE-D60396978F95}" type="sibTrans" cxnId="{8CF78C36-47E0-4982-A0D0-A61850F42E40}">
      <dgm:prSet/>
      <dgm:spPr/>
      <dgm:t>
        <a:bodyPr/>
        <a:lstStyle/>
        <a:p>
          <a:endParaRPr lang="en-US">
            <a:latin typeface="Verdana" panose="020B0604030504040204" pitchFamily="34" charset="0"/>
            <a:ea typeface="Verdana" panose="020B0604030504040204" pitchFamily="34" charset="0"/>
          </a:endParaRPr>
        </a:p>
      </dgm:t>
    </dgm:pt>
    <dgm:pt modelId="{5E723FFC-8D52-4699-82FA-DBB53DE9DF0E}">
      <dgm:prSet custT="1"/>
      <dgm:spPr/>
      <dgm:t>
        <a:bodyPr/>
        <a:lstStyle/>
        <a:p>
          <a:pPr rtl="0">
            <a:spcBef>
              <a:spcPts val="0"/>
            </a:spcBef>
            <a:spcAft>
              <a:spcPts val="0"/>
            </a:spcAft>
          </a:pPr>
          <a:r>
            <a:rPr lang="lv-LV" sz="1400" b="1" dirty="0">
              <a:latin typeface="Verdana" panose="020B0604030504040204" pitchFamily="34" charset="0"/>
              <a:ea typeface="Verdana" panose="020B0604030504040204" pitchFamily="34" charset="0"/>
            </a:rPr>
            <a:t>Ieņēmumu analīze</a:t>
          </a:r>
        </a:p>
      </dgm:t>
    </dgm:pt>
    <dgm:pt modelId="{7C6AB562-DCD7-4A57-BA48-30688C887203}" type="parTrans" cxnId="{EA9C7B4F-6C8C-4BAB-B3CC-CED16A48E55F}">
      <dgm:prSet/>
      <dgm:spPr/>
      <dgm:t>
        <a:bodyPr/>
        <a:lstStyle/>
        <a:p>
          <a:endParaRPr lang="en-US">
            <a:latin typeface="Verdana" panose="020B0604030504040204" pitchFamily="34" charset="0"/>
            <a:ea typeface="Verdana" panose="020B0604030504040204" pitchFamily="34" charset="0"/>
          </a:endParaRPr>
        </a:p>
      </dgm:t>
    </dgm:pt>
    <dgm:pt modelId="{2BC772E0-22BE-4724-B222-E68430BC4B00}" type="sibTrans" cxnId="{EA9C7B4F-6C8C-4BAB-B3CC-CED16A48E55F}">
      <dgm:prSet/>
      <dgm:spPr/>
      <dgm:t>
        <a:bodyPr/>
        <a:lstStyle/>
        <a:p>
          <a:endParaRPr lang="en-US">
            <a:latin typeface="Verdana" panose="020B0604030504040204" pitchFamily="34" charset="0"/>
            <a:ea typeface="Verdana" panose="020B0604030504040204" pitchFamily="34" charset="0"/>
          </a:endParaRPr>
        </a:p>
      </dgm:t>
    </dgm:pt>
    <dgm:pt modelId="{6129CEAE-31BC-466C-8A32-662817A7473D}">
      <dgm:prSet custT="1"/>
      <dgm:spPr/>
      <dgm:t>
        <a:bodyPr/>
        <a:lstStyle/>
        <a:p>
          <a:pPr rtl="0">
            <a:spcBef>
              <a:spcPts val="0"/>
            </a:spcBef>
            <a:spcAft>
              <a:spcPts val="0"/>
            </a:spcAft>
          </a:pPr>
          <a:r>
            <a:rPr lang="lv-LV" sz="1400" dirty="0">
              <a:latin typeface="Verdana" panose="020B0604030504040204" pitchFamily="34" charset="0"/>
              <a:ea typeface="Verdana" panose="020B0604030504040204" pitchFamily="34" charset="0"/>
            </a:rPr>
            <a:t>Valsts budžeta </a:t>
          </a:r>
          <a:r>
            <a:rPr lang="lv-LV" sz="1400" b="1" dirty="0">
              <a:latin typeface="Verdana" panose="020B0604030504040204" pitchFamily="34" charset="0"/>
              <a:ea typeface="Verdana" panose="020B0604030504040204" pitchFamily="34" charset="0"/>
            </a:rPr>
            <a:t>izdevumu plānošanas</a:t>
          </a:r>
          <a:r>
            <a:rPr lang="lv-LV" sz="1400" dirty="0">
              <a:latin typeface="Verdana" panose="020B0604030504040204" pitchFamily="34" charset="0"/>
              <a:ea typeface="Verdana" panose="020B0604030504040204" pitchFamily="34" charset="0"/>
            </a:rPr>
            <a:t> būtiskākie elementi</a:t>
          </a:r>
        </a:p>
      </dgm:t>
    </dgm:pt>
    <dgm:pt modelId="{79D83487-A743-46F1-9E59-436BB4F17670}" type="parTrans" cxnId="{36A6518F-022F-4B4A-84DD-7AB313599BC3}">
      <dgm:prSet/>
      <dgm:spPr/>
      <dgm:t>
        <a:bodyPr/>
        <a:lstStyle/>
        <a:p>
          <a:endParaRPr lang="en-US">
            <a:latin typeface="Verdana" panose="020B0604030504040204" pitchFamily="34" charset="0"/>
            <a:ea typeface="Verdana" panose="020B0604030504040204" pitchFamily="34" charset="0"/>
          </a:endParaRPr>
        </a:p>
      </dgm:t>
    </dgm:pt>
    <dgm:pt modelId="{80136F20-2D8B-4123-8336-5AD41A253347}" type="sibTrans" cxnId="{36A6518F-022F-4B4A-84DD-7AB313599BC3}">
      <dgm:prSet/>
      <dgm:spPr/>
      <dgm:t>
        <a:bodyPr/>
        <a:lstStyle/>
        <a:p>
          <a:endParaRPr lang="en-US">
            <a:latin typeface="Verdana" panose="020B0604030504040204" pitchFamily="34" charset="0"/>
            <a:ea typeface="Verdana" panose="020B0604030504040204" pitchFamily="34" charset="0"/>
          </a:endParaRPr>
        </a:p>
      </dgm:t>
    </dgm:pt>
    <dgm:pt modelId="{0C18B778-6FAE-4B03-9AC3-75843748D3D8}">
      <dgm:prSet custT="1"/>
      <dgm:spPr/>
      <dgm:t>
        <a:bodyPr/>
        <a:lstStyle/>
        <a:p>
          <a:pPr rtl="0">
            <a:spcBef>
              <a:spcPts val="0"/>
            </a:spcBef>
            <a:spcAft>
              <a:spcPts val="0"/>
            </a:spcAft>
          </a:pPr>
          <a:r>
            <a:rPr lang="lv-LV" sz="1400" dirty="0">
              <a:latin typeface="Verdana" panose="020B0604030504040204" pitchFamily="34" charset="0"/>
              <a:ea typeface="Verdana" panose="020B0604030504040204" pitchFamily="34" charset="0"/>
            </a:rPr>
            <a:t>Budžeta programmu </a:t>
          </a:r>
          <a:r>
            <a:rPr lang="lv-LV" sz="1400" b="1" dirty="0">
              <a:latin typeface="Verdana" panose="020B0604030504040204" pitchFamily="34" charset="0"/>
              <a:ea typeface="Verdana" panose="020B0604030504040204" pitchFamily="34" charset="0"/>
            </a:rPr>
            <a:t>paskaidrojumi un rezultatīvie rādītāji</a:t>
          </a:r>
        </a:p>
      </dgm:t>
    </dgm:pt>
    <dgm:pt modelId="{FE831551-B01E-4629-9E63-CC5FBA79E72C}" type="parTrans" cxnId="{725D0204-2E19-4B82-B74C-A9C42AE69592}">
      <dgm:prSet/>
      <dgm:spPr/>
      <dgm:t>
        <a:bodyPr/>
        <a:lstStyle/>
        <a:p>
          <a:endParaRPr lang="en-US">
            <a:latin typeface="Verdana" panose="020B0604030504040204" pitchFamily="34" charset="0"/>
            <a:ea typeface="Verdana" panose="020B0604030504040204" pitchFamily="34" charset="0"/>
          </a:endParaRPr>
        </a:p>
      </dgm:t>
    </dgm:pt>
    <dgm:pt modelId="{9D972BC4-F8B1-409C-A34D-E3E44DC82B36}" type="sibTrans" cxnId="{725D0204-2E19-4B82-B74C-A9C42AE69592}">
      <dgm:prSet/>
      <dgm:spPr/>
      <dgm:t>
        <a:bodyPr/>
        <a:lstStyle/>
        <a:p>
          <a:endParaRPr lang="en-US">
            <a:latin typeface="Verdana" panose="020B0604030504040204" pitchFamily="34" charset="0"/>
            <a:ea typeface="Verdana" panose="020B0604030504040204" pitchFamily="34" charset="0"/>
          </a:endParaRPr>
        </a:p>
      </dgm:t>
    </dgm:pt>
    <dgm:pt modelId="{7002B85E-D533-4DEA-AEF2-3E04E3D4AA7E}">
      <dgm:prSet custT="1"/>
      <dgm:spPr/>
      <dgm:t>
        <a:bodyPr/>
        <a:lstStyle/>
        <a:p>
          <a:pPr rtl="0">
            <a:spcBef>
              <a:spcPts val="0"/>
            </a:spcBef>
            <a:spcAft>
              <a:spcPts val="0"/>
            </a:spcAft>
          </a:pPr>
          <a:r>
            <a:rPr lang="lv-LV" sz="1400" dirty="0">
              <a:latin typeface="Verdana" panose="020B0604030504040204" pitchFamily="34" charset="0"/>
              <a:ea typeface="Verdana" panose="020B0604030504040204" pitchFamily="34" charset="0"/>
            </a:rPr>
            <a:t>Valsts budžeta </a:t>
          </a:r>
          <a:r>
            <a:rPr lang="lv-LV" sz="1400" b="1" dirty="0">
              <a:latin typeface="Verdana" panose="020B0604030504040204" pitchFamily="34" charset="0"/>
              <a:ea typeface="Verdana" panose="020B0604030504040204" pitchFamily="34" charset="0"/>
            </a:rPr>
            <a:t>izdevumi</a:t>
          </a:r>
          <a:r>
            <a:rPr lang="lv-LV" sz="1400" dirty="0">
              <a:latin typeface="Verdana" panose="020B0604030504040204" pitchFamily="34" charset="0"/>
              <a:ea typeface="Verdana" panose="020B0604030504040204" pitchFamily="34" charset="0"/>
            </a:rPr>
            <a:t> funkcionālajā, administratīvajā un ekonomisko kategoriju sadalījumā</a:t>
          </a:r>
        </a:p>
      </dgm:t>
    </dgm:pt>
    <dgm:pt modelId="{583EBE9D-0CCB-415A-8AC7-DC6A3596E34F}" type="parTrans" cxnId="{4C2BEE8A-A0BC-43A7-A662-D886F51A34EB}">
      <dgm:prSet/>
      <dgm:spPr/>
      <dgm:t>
        <a:bodyPr/>
        <a:lstStyle/>
        <a:p>
          <a:endParaRPr lang="en-US">
            <a:latin typeface="Verdana" panose="020B0604030504040204" pitchFamily="34" charset="0"/>
            <a:ea typeface="Verdana" panose="020B0604030504040204" pitchFamily="34" charset="0"/>
          </a:endParaRPr>
        </a:p>
      </dgm:t>
    </dgm:pt>
    <dgm:pt modelId="{9011F653-9B5B-4A0F-81CD-CB158CF55B7A}" type="sibTrans" cxnId="{4C2BEE8A-A0BC-43A7-A662-D886F51A34EB}">
      <dgm:prSet/>
      <dgm:spPr/>
      <dgm:t>
        <a:bodyPr/>
        <a:lstStyle/>
        <a:p>
          <a:endParaRPr lang="en-US">
            <a:latin typeface="Verdana" panose="020B0604030504040204" pitchFamily="34" charset="0"/>
            <a:ea typeface="Verdana" panose="020B0604030504040204" pitchFamily="34" charset="0"/>
          </a:endParaRPr>
        </a:p>
      </dgm:t>
    </dgm:pt>
    <dgm:pt modelId="{8A874F4E-FD80-4316-AD33-610573E647BC}">
      <dgm:prSet custT="1"/>
      <dgm:spPr/>
      <dgm:t>
        <a:bodyPr/>
        <a:lstStyle/>
        <a:p>
          <a:pPr rtl="0">
            <a:spcBef>
              <a:spcPts val="0"/>
            </a:spcBef>
            <a:spcAft>
              <a:spcPts val="0"/>
            </a:spcAft>
          </a:pPr>
          <a:r>
            <a:rPr lang="lv-LV" sz="1400" dirty="0">
              <a:latin typeface="Verdana" panose="020B0604030504040204" pitchFamily="34" charset="0"/>
              <a:ea typeface="Verdana" panose="020B0604030504040204" pitchFamily="34" charset="0"/>
            </a:rPr>
            <a:t>Informācija par valsts </a:t>
          </a:r>
          <a:r>
            <a:rPr lang="lv-LV" sz="1400" b="1" dirty="0">
              <a:latin typeface="Verdana" panose="020B0604030504040204" pitchFamily="34" charset="0"/>
              <a:ea typeface="Verdana" panose="020B0604030504040204" pitchFamily="34" charset="0"/>
            </a:rPr>
            <a:t>investīciju projektiem</a:t>
          </a:r>
        </a:p>
      </dgm:t>
    </dgm:pt>
    <dgm:pt modelId="{071A3694-00CE-4627-B33E-E5909D814FE7}" type="parTrans" cxnId="{483AB755-8B05-435E-A0E4-2FE92F427219}">
      <dgm:prSet/>
      <dgm:spPr/>
      <dgm:t>
        <a:bodyPr/>
        <a:lstStyle/>
        <a:p>
          <a:endParaRPr lang="en-US">
            <a:latin typeface="Verdana" panose="020B0604030504040204" pitchFamily="34" charset="0"/>
            <a:ea typeface="Verdana" panose="020B0604030504040204" pitchFamily="34" charset="0"/>
          </a:endParaRPr>
        </a:p>
      </dgm:t>
    </dgm:pt>
    <dgm:pt modelId="{AC456BF1-67DD-4E34-96CB-159583944BF2}" type="sibTrans" cxnId="{483AB755-8B05-435E-A0E4-2FE92F427219}">
      <dgm:prSet/>
      <dgm:spPr/>
      <dgm:t>
        <a:bodyPr/>
        <a:lstStyle/>
        <a:p>
          <a:endParaRPr lang="en-US">
            <a:latin typeface="Verdana" panose="020B0604030504040204" pitchFamily="34" charset="0"/>
            <a:ea typeface="Verdana" panose="020B0604030504040204" pitchFamily="34" charset="0"/>
          </a:endParaRPr>
        </a:p>
      </dgm:t>
    </dgm:pt>
    <dgm:pt modelId="{C0E0CBD0-865C-4CEE-ACB5-4D180EEB41EC}">
      <dgm:prSet custT="1"/>
      <dgm:spPr/>
      <dgm:t>
        <a:bodyPr/>
        <a:lstStyle/>
        <a:p>
          <a:pPr rtl="0">
            <a:spcBef>
              <a:spcPts val="0"/>
            </a:spcBef>
            <a:spcAft>
              <a:spcPts val="0"/>
            </a:spcAft>
          </a:pPr>
          <a:r>
            <a:rPr lang="lv-LV" sz="1400" dirty="0">
              <a:latin typeface="Verdana" panose="020B0604030504040204" pitchFamily="34" charset="0"/>
              <a:ea typeface="Verdana" panose="020B0604030504040204" pitchFamily="34" charset="0"/>
            </a:rPr>
            <a:t>Valsts finansiālo saistību kopsavilkums</a:t>
          </a:r>
        </a:p>
      </dgm:t>
    </dgm:pt>
    <dgm:pt modelId="{22CB2380-92A1-438B-AC58-06B05D577504}" type="parTrans" cxnId="{9B7053AD-AEC9-48D0-933C-E39E7AB77DF9}">
      <dgm:prSet/>
      <dgm:spPr/>
      <dgm:t>
        <a:bodyPr/>
        <a:lstStyle/>
        <a:p>
          <a:endParaRPr lang="en-US">
            <a:latin typeface="Verdana" panose="020B0604030504040204" pitchFamily="34" charset="0"/>
            <a:ea typeface="Verdana" panose="020B0604030504040204" pitchFamily="34" charset="0"/>
          </a:endParaRPr>
        </a:p>
      </dgm:t>
    </dgm:pt>
    <dgm:pt modelId="{D593D4FD-D5B2-4DB0-BB7D-F638A6FEEB59}" type="sibTrans" cxnId="{9B7053AD-AEC9-48D0-933C-E39E7AB77DF9}">
      <dgm:prSet/>
      <dgm:spPr/>
      <dgm:t>
        <a:bodyPr/>
        <a:lstStyle/>
        <a:p>
          <a:endParaRPr lang="en-US">
            <a:latin typeface="Verdana" panose="020B0604030504040204" pitchFamily="34" charset="0"/>
            <a:ea typeface="Verdana" panose="020B0604030504040204" pitchFamily="34" charset="0"/>
          </a:endParaRPr>
        </a:p>
      </dgm:t>
    </dgm:pt>
    <dgm:pt modelId="{69FE1DB1-3A7E-4B2C-A91F-70E78F379CCF}">
      <dgm:prSet custT="1"/>
      <dgm:spPr/>
      <dgm:t>
        <a:bodyPr/>
        <a:lstStyle/>
        <a:p>
          <a:pPr rtl="0">
            <a:spcBef>
              <a:spcPts val="0"/>
            </a:spcBef>
            <a:spcAft>
              <a:spcPts val="0"/>
            </a:spcAft>
          </a:pPr>
          <a:r>
            <a:rPr lang="lv-LV" sz="1400" dirty="0">
              <a:latin typeface="Verdana" panose="020B0604030504040204" pitchFamily="34" charset="0"/>
              <a:ea typeface="Verdana" panose="020B0604030504040204" pitchFamily="34" charset="0"/>
            </a:rPr>
            <a:t>Informācija par </a:t>
          </a:r>
          <a:r>
            <a:rPr lang="lv-LV" sz="1400" b="1" dirty="0">
              <a:latin typeface="Verdana" panose="020B0604030504040204" pitchFamily="34" charset="0"/>
              <a:ea typeface="Verdana" panose="020B0604030504040204" pitchFamily="34" charset="0"/>
            </a:rPr>
            <a:t>pavadošajiem likumprojektiem</a:t>
          </a:r>
        </a:p>
      </dgm:t>
    </dgm:pt>
    <dgm:pt modelId="{107FD3DA-B7E6-4104-9B53-2925B3954489}" type="parTrans" cxnId="{54B45BB0-75A1-4C2F-838E-807A918DE5C9}">
      <dgm:prSet/>
      <dgm:spPr/>
      <dgm:t>
        <a:bodyPr/>
        <a:lstStyle/>
        <a:p>
          <a:endParaRPr lang="en-US">
            <a:latin typeface="Verdana" panose="020B0604030504040204" pitchFamily="34" charset="0"/>
            <a:ea typeface="Verdana" panose="020B0604030504040204" pitchFamily="34" charset="0"/>
          </a:endParaRPr>
        </a:p>
      </dgm:t>
    </dgm:pt>
    <dgm:pt modelId="{A1E151D7-AED4-4577-8712-ABB81ED270AE}" type="sibTrans" cxnId="{54B45BB0-75A1-4C2F-838E-807A918DE5C9}">
      <dgm:prSet/>
      <dgm:spPr/>
      <dgm:t>
        <a:bodyPr/>
        <a:lstStyle/>
        <a:p>
          <a:endParaRPr lang="en-US">
            <a:latin typeface="Verdana" panose="020B0604030504040204" pitchFamily="34" charset="0"/>
            <a:ea typeface="Verdana" panose="020B0604030504040204" pitchFamily="34" charset="0"/>
          </a:endParaRPr>
        </a:p>
      </dgm:t>
    </dgm:pt>
    <dgm:pt modelId="{FB73BD26-D008-4C86-B9DE-C98F43A5152B}" type="pres">
      <dgm:prSet presAssocID="{FF0D7000-6EC9-47D5-B6D7-9E761E7B5574}" presName="Name0" presStyleCnt="0">
        <dgm:presLayoutVars>
          <dgm:dir/>
          <dgm:animLvl val="lvl"/>
          <dgm:resizeHandles val="exact"/>
        </dgm:presLayoutVars>
      </dgm:prSet>
      <dgm:spPr/>
      <dgm:t>
        <a:bodyPr/>
        <a:lstStyle/>
        <a:p>
          <a:endParaRPr lang="en-US"/>
        </a:p>
      </dgm:t>
    </dgm:pt>
    <dgm:pt modelId="{08EF9C56-70B8-464C-867F-8FC072CAD1CA}" type="pres">
      <dgm:prSet presAssocID="{B06F6AC7-3DC3-4C8C-B895-9A6D5CBF2522}" presName="composite" presStyleCnt="0"/>
      <dgm:spPr/>
    </dgm:pt>
    <dgm:pt modelId="{87B060A2-C796-4BE3-8530-A5BD13604B4B}" type="pres">
      <dgm:prSet presAssocID="{B06F6AC7-3DC3-4C8C-B895-9A6D5CBF2522}" presName="parTx" presStyleLbl="alignNode1" presStyleIdx="0" presStyleCnt="3">
        <dgm:presLayoutVars>
          <dgm:chMax val="0"/>
          <dgm:chPref val="0"/>
          <dgm:bulletEnabled val="1"/>
        </dgm:presLayoutVars>
      </dgm:prSet>
      <dgm:spPr/>
      <dgm:t>
        <a:bodyPr/>
        <a:lstStyle/>
        <a:p>
          <a:endParaRPr lang="en-US"/>
        </a:p>
      </dgm:t>
    </dgm:pt>
    <dgm:pt modelId="{60756658-9CD9-43CD-9447-814A072A08B3}" type="pres">
      <dgm:prSet presAssocID="{B06F6AC7-3DC3-4C8C-B895-9A6D5CBF2522}" presName="desTx" presStyleLbl="alignAccFollowNode1" presStyleIdx="0" presStyleCnt="3">
        <dgm:presLayoutVars>
          <dgm:bulletEnabled val="1"/>
        </dgm:presLayoutVars>
      </dgm:prSet>
      <dgm:spPr/>
      <dgm:t>
        <a:bodyPr/>
        <a:lstStyle/>
        <a:p>
          <a:endParaRPr lang="en-US"/>
        </a:p>
      </dgm:t>
    </dgm:pt>
    <dgm:pt modelId="{8D0A250B-9387-40C9-9F4B-1A726B3AD1FE}" type="pres">
      <dgm:prSet presAssocID="{304DD23F-80CC-4399-B532-A701EF806579}" presName="space" presStyleCnt="0"/>
      <dgm:spPr/>
    </dgm:pt>
    <dgm:pt modelId="{06177A18-14FE-48CD-9BEB-81FE0FFC558D}" type="pres">
      <dgm:prSet presAssocID="{F2D3BA30-3BC0-4769-A10F-13009DB2EDE5}" presName="composite" presStyleCnt="0"/>
      <dgm:spPr/>
    </dgm:pt>
    <dgm:pt modelId="{18903557-6141-41A3-9123-2BA27A6BFB35}" type="pres">
      <dgm:prSet presAssocID="{F2D3BA30-3BC0-4769-A10F-13009DB2EDE5}" presName="parTx" presStyleLbl="alignNode1" presStyleIdx="1" presStyleCnt="3" custScaleY="87080" custLinFactNeighborY="-5787">
        <dgm:presLayoutVars>
          <dgm:chMax val="0"/>
          <dgm:chPref val="0"/>
          <dgm:bulletEnabled val="1"/>
        </dgm:presLayoutVars>
      </dgm:prSet>
      <dgm:spPr/>
      <dgm:t>
        <a:bodyPr/>
        <a:lstStyle/>
        <a:p>
          <a:endParaRPr lang="en-US"/>
        </a:p>
      </dgm:t>
    </dgm:pt>
    <dgm:pt modelId="{74FE7BCE-B64F-49F5-A4BF-A396B60E9A88}" type="pres">
      <dgm:prSet presAssocID="{F2D3BA30-3BC0-4769-A10F-13009DB2EDE5}" presName="desTx" presStyleLbl="alignAccFollowNode1" presStyleIdx="1" presStyleCnt="3">
        <dgm:presLayoutVars>
          <dgm:bulletEnabled val="1"/>
        </dgm:presLayoutVars>
      </dgm:prSet>
      <dgm:spPr/>
      <dgm:t>
        <a:bodyPr/>
        <a:lstStyle/>
        <a:p>
          <a:endParaRPr lang="en-US"/>
        </a:p>
      </dgm:t>
    </dgm:pt>
    <dgm:pt modelId="{FC635027-8CCA-456C-9CFD-3D2F097CA724}" type="pres">
      <dgm:prSet presAssocID="{8175836F-8C3F-4644-B8FA-ADAF4D344ADB}" presName="space" presStyleCnt="0"/>
      <dgm:spPr/>
    </dgm:pt>
    <dgm:pt modelId="{A6A3CE6A-E701-4E63-B60C-42AD3551202C}" type="pres">
      <dgm:prSet presAssocID="{D3493777-C5B2-41AF-BDA4-52A51A3B99D2}" presName="composite" presStyleCnt="0"/>
      <dgm:spPr/>
    </dgm:pt>
    <dgm:pt modelId="{1434650A-0E94-44D6-8861-6944AC7A55E6}" type="pres">
      <dgm:prSet presAssocID="{D3493777-C5B2-41AF-BDA4-52A51A3B99D2}" presName="parTx" presStyleLbl="alignNode1" presStyleIdx="2" presStyleCnt="3" custLinFactNeighborX="375" custLinFactNeighborY="3146">
        <dgm:presLayoutVars>
          <dgm:chMax val="0"/>
          <dgm:chPref val="0"/>
          <dgm:bulletEnabled val="1"/>
        </dgm:presLayoutVars>
      </dgm:prSet>
      <dgm:spPr/>
      <dgm:t>
        <a:bodyPr/>
        <a:lstStyle/>
        <a:p>
          <a:endParaRPr lang="en-US"/>
        </a:p>
      </dgm:t>
    </dgm:pt>
    <dgm:pt modelId="{BCF1E52F-14B8-4F7A-8FC5-A381EE269500}" type="pres">
      <dgm:prSet presAssocID="{D3493777-C5B2-41AF-BDA4-52A51A3B99D2}" presName="desTx" presStyleLbl="alignAccFollowNode1" presStyleIdx="2" presStyleCnt="3">
        <dgm:presLayoutVars>
          <dgm:bulletEnabled val="1"/>
        </dgm:presLayoutVars>
      </dgm:prSet>
      <dgm:spPr/>
      <dgm:t>
        <a:bodyPr/>
        <a:lstStyle/>
        <a:p>
          <a:endParaRPr lang="en-US"/>
        </a:p>
      </dgm:t>
    </dgm:pt>
  </dgm:ptLst>
  <dgm:cxnLst>
    <dgm:cxn modelId="{3A8CDEA3-73EC-408D-A552-652DD97B5E99}" srcId="{FF0D7000-6EC9-47D5-B6D7-9E761E7B5574}" destId="{F2D3BA30-3BC0-4769-A10F-13009DB2EDE5}" srcOrd="1" destOrd="0" parTransId="{CBFCCAFB-AE8A-419D-A188-0BACFA6D0800}" sibTransId="{8175836F-8C3F-4644-B8FA-ADAF4D344ADB}"/>
    <dgm:cxn modelId="{08C9DB63-CF83-4357-99C2-1852B91028DD}" srcId="{F2D3BA30-3BC0-4769-A10F-13009DB2EDE5}" destId="{4703CF1A-AA0A-45C2-9BE5-7CF7CDA7F62B}" srcOrd="0" destOrd="0" parTransId="{48653E43-1724-4044-8C5F-213D268422FF}" sibTransId="{DF95BFEA-8DB2-4A07-9DE0-2CB5E8D729ED}"/>
    <dgm:cxn modelId="{9B7053AD-AEC9-48D0-933C-E39E7AB77DF9}" srcId="{D3493777-C5B2-41AF-BDA4-52A51A3B99D2}" destId="{C0E0CBD0-865C-4CEE-ACB5-4D180EEB41EC}" srcOrd="6" destOrd="0" parTransId="{22CB2380-92A1-438B-AC58-06B05D577504}" sibTransId="{D593D4FD-D5B2-4DB0-BB7D-F638A6FEEB59}"/>
    <dgm:cxn modelId="{95BD3707-3616-41A2-A1FC-ADBFC3BE31C3}" type="presOf" srcId="{FF0D7000-6EC9-47D5-B6D7-9E761E7B5574}" destId="{FB73BD26-D008-4C86-B9DE-C98F43A5152B}" srcOrd="0" destOrd="0" presId="urn:microsoft.com/office/officeart/2005/8/layout/hList1"/>
    <dgm:cxn modelId="{EB26D5B5-7324-4250-A051-F1AC770DA167}" type="presOf" srcId="{5E723FFC-8D52-4699-82FA-DBB53DE9DF0E}" destId="{BCF1E52F-14B8-4F7A-8FC5-A381EE269500}" srcOrd="0" destOrd="1" presId="urn:microsoft.com/office/officeart/2005/8/layout/hList1"/>
    <dgm:cxn modelId="{D88F08C7-2620-4A56-B082-3E244FEF9D92}" type="presOf" srcId="{CA6628F1-625B-477C-B93F-EF9945DE6186}" destId="{74FE7BCE-B64F-49F5-A4BF-A396B60E9A88}" srcOrd="0" destOrd="5" presId="urn:microsoft.com/office/officeart/2005/8/layout/hList1"/>
    <dgm:cxn modelId="{8DD99EDF-1999-426E-9315-FC1D40B3D656}" type="presOf" srcId="{8A874F4E-FD80-4316-AD33-610573E647BC}" destId="{BCF1E52F-14B8-4F7A-8FC5-A381EE269500}" srcOrd="0" destOrd="5" presId="urn:microsoft.com/office/officeart/2005/8/layout/hList1"/>
    <dgm:cxn modelId="{36A6518F-022F-4B4A-84DD-7AB313599BC3}" srcId="{D3493777-C5B2-41AF-BDA4-52A51A3B99D2}" destId="{6129CEAE-31BC-466C-8A32-662817A7473D}" srcOrd="2" destOrd="0" parTransId="{79D83487-A743-46F1-9E59-436BB4F17670}" sibTransId="{80136F20-2D8B-4123-8336-5AD41A253347}"/>
    <dgm:cxn modelId="{C4406980-94DD-40E6-B5BE-47571105D047}" type="presOf" srcId="{9935AEF9-55A5-42B9-B184-6B254B63C783}" destId="{74FE7BCE-B64F-49F5-A4BF-A396B60E9A88}" srcOrd="0" destOrd="3" presId="urn:microsoft.com/office/officeart/2005/8/layout/hList1"/>
    <dgm:cxn modelId="{802C60BD-157D-44E6-BCCD-76BE56A2F9F2}" type="presOf" srcId="{89070771-B1B9-4D96-BC7B-B31FECA78E69}" destId="{60756658-9CD9-43CD-9447-814A072A08B3}" srcOrd="0" destOrd="5" presId="urn:microsoft.com/office/officeart/2005/8/layout/hList1"/>
    <dgm:cxn modelId="{50A195CA-D616-4DEE-B3F2-8775D0537D9B}" srcId="{FF0D7000-6EC9-47D5-B6D7-9E761E7B5574}" destId="{D3493777-C5B2-41AF-BDA4-52A51A3B99D2}" srcOrd="2" destOrd="0" parTransId="{0D4609CE-A819-4799-B858-66E069325DF7}" sibTransId="{CB83F3C1-A57F-4A18-BDFA-E77E9C8420F7}"/>
    <dgm:cxn modelId="{E1C524ED-3E63-4722-A4D8-3479FAD73AD0}" type="presOf" srcId="{C0E0CBD0-865C-4CEE-ACB5-4D180EEB41EC}" destId="{BCF1E52F-14B8-4F7A-8FC5-A381EE269500}" srcOrd="0" destOrd="6" presId="urn:microsoft.com/office/officeart/2005/8/layout/hList1"/>
    <dgm:cxn modelId="{483AB755-8B05-435E-A0E4-2FE92F427219}" srcId="{D3493777-C5B2-41AF-BDA4-52A51A3B99D2}" destId="{8A874F4E-FD80-4316-AD33-610573E647BC}" srcOrd="5" destOrd="0" parTransId="{071A3694-00CE-4627-B33E-E5909D814FE7}" sibTransId="{AC456BF1-67DD-4E34-96CB-159583944BF2}"/>
    <dgm:cxn modelId="{DF7CFD30-0120-4432-8722-20C281B9D91E}" srcId="{FF0D7000-6EC9-47D5-B6D7-9E761E7B5574}" destId="{B06F6AC7-3DC3-4C8C-B895-9A6D5CBF2522}" srcOrd="0" destOrd="0" parTransId="{6E33553D-458F-4786-BE8F-BAF65BACC879}" sibTransId="{304DD23F-80CC-4399-B532-A701EF806579}"/>
    <dgm:cxn modelId="{184F8349-C86B-4024-B05F-C95B9877CCCB}" srcId="{B06F6AC7-3DC3-4C8C-B895-9A6D5CBF2522}" destId="{CE7502FE-3B13-43C2-ABF8-96B5F725601D}" srcOrd="3" destOrd="0" parTransId="{427BC7B9-1CF4-4D5B-806B-8F7435F6C00A}" sibTransId="{44345117-B2B3-4175-8335-40DFE75611A7}"/>
    <dgm:cxn modelId="{242B0E73-5EB0-4C38-A803-0E9FF7A397FD}" srcId="{B06F6AC7-3DC3-4C8C-B895-9A6D5CBF2522}" destId="{89070771-B1B9-4D96-BC7B-B31FECA78E69}" srcOrd="5" destOrd="0" parTransId="{6EEC8617-D87B-4E3E-91DB-AFB760CD5044}" sibTransId="{7840C676-CF5C-4481-BDDB-D42EB6A24C09}"/>
    <dgm:cxn modelId="{725D0204-2E19-4B82-B74C-A9C42AE69592}" srcId="{D3493777-C5B2-41AF-BDA4-52A51A3B99D2}" destId="{0C18B778-6FAE-4B03-9AC3-75843748D3D8}" srcOrd="3" destOrd="0" parTransId="{FE831551-B01E-4629-9E63-CC5FBA79E72C}" sibTransId="{9D972BC4-F8B1-409C-A34D-E3E44DC82B36}"/>
    <dgm:cxn modelId="{EA9C7B4F-6C8C-4BAB-B3CC-CED16A48E55F}" srcId="{D3493777-C5B2-41AF-BDA4-52A51A3B99D2}" destId="{5E723FFC-8D52-4699-82FA-DBB53DE9DF0E}" srcOrd="1" destOrd="0" parTransId="{7C6AB562-DCD7-4A57-BA48-30688C887203}" sibTransId="{2BC772E0-22BE-4724-B222-E68430BC4B00}"/>
    <dgm:cxn modelId="{8CF78C36-47E0-4982-A0D0-A61850F42E40}" srcId="{F2D3BA30-3BC0-4769-A10F-13009DB2EDE5}" destId="{CA6628F1-625B-477C-B93F-EF9945DE6186}" srcOrd="5" destOrd="0" parTransId="{CE00C7FF-DE6D-4B83-BDEF-CB41D5947318}" sibTransId="{B05EB515-A26A-4C5F-90FE-D60396978F95}"/>
    <dgm:cxn modelId="{513771AD-69A4-4DD7-B120-F5F0809E7080}" type="presOf" srcId="{AF2C87E6-ED40-400D-96AB-EAF27A7E4A5D}" destId="{60756658-9CD9-43CD-9447-814A072A08B3}" srcOrd="0" destOrd="4" presId="urn:microsoft.com/office/officeart/2005/8/layout/hList1"/>
    <dgm:cxn modelId="{79524A59-5D91-43A7-9F6B-3CCBA08F66F2}" type="presOf" srcId="{4703CF1A-AA0A-45C2-9BE5-7CF7CDA7F62B}" destId="{74FE7BCE-B64F-49F5-A4BF-A396B60E9A88}" srcOrd="0" destOrd="0" presId="urn:microsoft.com/office/officeart/2005/8/layout/hList1"/>
    <dgm:cxn modelId="{14B59860-1BBE-4C87-BE33-6070968C5916}" type="presOf" srcId="{F2D3BA30-3BC0-4769-A10F-13009DB2EDE5}" destId="{18903557-6141-41A3-9123-2BA27A6BFB35}" srcOrd="0" destOrd="0" presId="urn:microsoft.com/office/officeart/2005/8/layout/hList1"/>
    <dgm:cxn modelId="{34F8655B-62C1-4A37-925E-EB4C1F4156A4}" srcId="{B06F6AC7-3DC3-4C8C-B895-9A6D5CBF2522}" destId="{4EF9C321-E8E2-4DFE-910F-430B05C153E8}" srcOrd="0" destOrd="0" parTransId="{2F1175BB-A704-4FA2-AE5E-5EC65CD161C2}" sibTransId="{57681EF8-462D-4631-B991-857CD2A149AE}"/>
    <dgm:cxn modelId="{3501D85B-E147-4DB5-B894-9BA8D2B8B66B}" type="presOf" srcId="{DC7900D6-1994-4C65-92D6-1AB1462AFE05}" destId="{74FE7BCE-B64F-49F5-A4BF-A396B60E9A88}" srcOrd="0" destOrd="1" presId="urn:microsoft.com/office/officeart/2005/8/layout/hList1"/>
    <dgm:cxn modelId="{0407EC46-7F31-4BB7-9E82-D9CBA474565E}" type="presOf" srcId="{AED194FA-DEAF-449E-9C7F-DBCA609CA492}" destId="{74FE7BCE-B64F-49F5-A4BF-A396B60E9A88}" srcOrd="0" destOrd="2" presId="urn:microsoft.com/office/officeart/2005/8/layout/hList1"/>
    <dgm:cxn modelId="{AEA21DD1-B7C8-438E-AC9D-DBAF348C0DDD}" srcId="{B06F6AC7-3DC3-4C8C-B895-9A6D5CBF2522}" destId="{BB610F58-1B3A-4065-9B0F-A763273FED57}" srcOrd="1" destOrd="0" parTransId="{0F3519A6-ED5C-4A43-853F-3A113FA3234F}" sibTransId="{08646F8B-FC21-4F8E-9453-B2688438B0FB}"/>
    <dgm:cxn modelId="{31F35BDC-9685-4E47-9D34-6AE0782636EC}" srcId="{F2D3BA30-3BC0-4769-A10F-13009DB2EDE5}" destId="{DC7900D6-1994-4C65-92D6-1AB1462AFE05}" srcOrd="1" destOrd="0" parTransId="{3D2EB07A-7362-4436-9756-79FC8A6438C9}" sibTransId="{0ADFF44C-06F2-439B-B7AC-057CAF96B02B}"/>
    <dgm:cxn modelId="{16647AF4-A346-43CB-9034-6BB76A826464}" type="presOf" srcId="{B06F6AC7-3DC3-4C8C-B895-9A6D5CBF2522}" destId="{87B060A2-C796-4BE3-8530-A5BD13604B4B}" srcOrd="0" destOrd="0" presId="urn:microsoft.com/office/officeart/2005/8/layout/hList1"/>
    <dgm:cxn modelId="{FFBBA2E7-0AFA-494B-ADC1-369439BA48D5}" type="presOf" srcId="{B01D4D2D-E1D2-4454-9F64-4C387734D5C9}" destId="{74FE7BCE-B64F-49F5-A4BF-A396B60E9A88}" srcOrd="0" destOrd="4" presId="urn:microsoft.com/office/officeart/2005/8/layout/hList1"/>
    <dgm:cxn modelId="{68E4A7CC-E08B-4480-990C-CDCEFCF54A56}" type="presOf" srcId="{D3493777-C5B2-41AF-BDA4-52A51A3B99D2}" destId="{1434650A-0E94-44D6-8861-6944AC7A55E6}" srcOrd="0" destOrd="0" presId="urn:microsoft.com/office/officeart/2005/8/layout/hList1"/>
    <dgm:cxn modelId="{80358AE6-3268-4560-B194-CB3B5215F3E3}" type="presOf" srcId="{69FE1DB1-3A7E-4B2C-A91F-70E78F379CCF}" destId="{BCF1E52F-14B8-4F7A-8FC5-A381EE269500}" srcOrd="0" destOrd="7" presId="urn:microsoft.com/office/officeart/2005/8/layout/hList1"/>
    <dgm:cxn modelId="{50686D84-AFFB-4FB0-AD39-7331C90E10F6}" srcId="{B06F6AC7-3DC3-4C8C-B895-9A6D5CBF2522}" destId="{9A312BC9-5858-485C-9F4F-90DE6F94C4A4}" srcOrd="2" destOrd="0" parTransId="{E7F3864E-56F5-49B8-A3FC-29A7C5BCDB83}" sibTransId="{37EC4520-5890-4824-A5BF-11DE08074F63}"/>
    <dgm:cxn modelId="{49F3EE2B-7C0C-4408-9ECA-053009FAE121}" srcId="{F2D3BA30-3BC0-4769-A10F-13009DB2EDE5}" destId="{9935AEF9-55A5-42B9-B184-6B254B63C783}" srcOrd="3" destOrd="0" parTransId="{9F93CBB0-6994-443B-8FA1-C073F757D199}" sibTransId="{BB3AE7E5-61EE-4848-AA5C-A25836227007}"/>
    <dgm:cxn modelId="{F14143F5-6B4E-4AF5-9C73-6F8F7A1E2CC5}" srcId="{F2D3BA30-3BC0-4769-A10F-13009DB2EDE5}" destId="{B01D4D2D-E1D2-4454-9F64-4C387734D5C9}" srcOrd="4" destOrd="0" parTransId="{AD7BA68A-66BA-4FD6-BAFA-D9C12EEB4DFC}" sibTransId="{D04E9695-5515-47D4-AEB2-96255495CDA9}"/>
    <dgm:cxn modelId="{AAF15B23-5EF3-4BC2-BB51-57E04EDDBF95}" type="presOf" srcId="{CE7502FE-3B13-43C2-ABF8-96B5F725601D}" destId="{60756658-9CD9-43CD-9447-814A072A08B3}" srcOrd="0" destOrd="3" presId="urn:microsoft.com/office/officeart/2005/8/layout/hList1"/>
    <dgm:cxn modelId="{921C0175-3F90-4E44-8790-C5168A16500B}" srcId="{D3493777-C5B2-41AF-BDA4-52A51A3B99D2}" destId="{A39A891D-1B26-4669-9710-58ADA75F9B22}" srcOrd="0" destOrd="0" parTransId="{0343BCED-B0B9-47C8-AD75-F0E0B3EA712C}" sibTransId="{6B80FC6D-48DD-462F-BF4F-E0F21238E24A}"/>
    <dgm:cxn modelId="{A8BB6BC6-11E8-4355-AD96-9D233360FF2F}" type="presOf" srcId="{A39A891D-1B26-4669-9710-58ADA75F9B22}" destId="{BCF1E52F-14B8-4F7A-8FC5-A381EE269500}" srcOrd="0" destOrd="0" presId="urn:microsoft.com/office/officeart/2005/8/layout/hList1"/>
    <dgm:cxn modelId="{BE84B560-630B-4ABE-8FCB-25E111BD7CA7}" type="presOf" srcId="{6129CEAE-31BC-466C-8A32-662817A7473D}" destId="{BCF1E52F-14B8-4F7A-8FC5-A381EE269500}" srcOrd="0" destOrd="2" presId="urn:microsoft.com/office/officeart/2005/8/layout/hList1"/>
    <dgm:cxn modelId="{FD948E86-6012-4F0A-A94D-DC2B96771933}" type="presOf" srcId="{9A312BC9-5858-485C-9F4F-90DE6F94C4A4}" destId="{60756658-9CD9-43CD-9447-814A072A08B3}" srcOrd="0" destOrd="2" presId="urn:microsoft.com/office/officeart/2005/8/layout/hList1"/>
    <dgm:cxn modelId="{54B45BB0-75A1-4C2F-838E-807A918DE5C9}" srcId="{D3493777-C5B2-41AF-BDA4-52A51A3B99D2}" destId="{69FE1DB1-3A7E-4B2C-A91F-70E78F379CCF}" srcOrd="7" destOrd="0" parTransId="{107FD3DA-B7E6-4104-9B53-2925B3954489}" sibTransId="{A1E151D7-AED4-4577-8712-ABB81ED270AE}"/>
    <dgm:cxn modelId="{5939B3EA-F2E2-4237-9C0C-7275B09BE0E2}" type="presOf" srcId="{7002B85E-D533-4DEA-AEF2-3E04E3D4AA7E}" destId="{BCF1E52F-14B8-4F7A-8FC5-A381EE269500}" srcOrd="0" destOrd="4" presId="urn:microsoft.com/office/officeart/2005/8/layout/hList1"/>
    <dgm:cxn modelId="{4D9397A2-5593-4662-89C8-EA862152FBBC}" srcId="{B06F6AC7-3DC3-4C8C-B895-9A6D5CBF2522}" destId="{AF2C87E6-ED40-400D-96AB-EAF27A7E4A5D}" srcOrd="4" destOrd="0" parTransId="{A90E6FD7-AC0A-4923-AEBE-999F0C20FCAF}" sibTransId="{0F0BCCBD-91EB-47B6-AF86-2EA45D19273B}"/>
    <dgm:cxn modelId="{7FA2F730-7B86-4481-8D94-39B655705153}" type="presOf" srcId="{0C18B778-6FAE-4B03-9AC3-75843748D3D8}" destId="{BCF1E52F-14B8-4F7A-8FC5-A381EE269500}" srcOrd="0" destOrd="3" presId="urn:microsoft.com/office/officeart/2005/8/layout/hList1"/>
    <dgm:cxn modelId="{9789A771-3E3C-4A03-AC2A-AC2A72D63D7B}" type="presOf" srcId="{4EF9C321-E8E2-4DFE-910F-430B05C153E8}" destId="{60756658-9CD9-43CD-9447-814A072A08B3}" srcOrd="0" destOrd="0" presId="urn:microsoft.com/office/officeart/2005/8/layout/hList1"/>
    <dgm:cxn modelId="{24E94422-D2B4-44E4-98B4-86D5F2154CA1}" type="presOf" srcId="{BB610F58-1B3A-4065-9B0F-A763273FED57}" destId="{60756658-9CD9-43CD-9447-814A072A08B3}" srcOrd="0" destOrd="1" presId="urn:microsoft.com/office/officeart/2005/8/layout/hList1"/>
    <dgm:cxn modelId="{4AB4836D-B2DD-4F9E-BAF2-08CD1FB7E739}" srcId="{F2D3BA30-3BC0-4769-A10F-13009DB2EDE5}" destId="{AED194FA-DEAF-449E-9C7F-DBCA609CA492}" srcOrd="2" destOrd="0" parTransId="{20C63F04-F818-41BB-AFED-5C92D618A8A6}" sibTransId="{79480C40-D98F-42A5-9B65-89B627F231B2}"/>
    <dgm:cxn modelId="{4C2BEE8A-A0BC-43A7-A662-D886F51A34EB}" srcId="{D3493777-C5B2-41AF-BDA4-52A51A3B99D2}" destId="{7002B85E-D533-4DEA-AEF2-3E04E3D4AA7E}" srcOrd="4" destOrd="0" parTransId="{583EBE9D-0CCB-415A-8AC7-DC6A3596E34F}" sibTransId="{9011F653-9B5B-4A0F-81CD-CB158CF55B7A}"/>
    <dgm:cxn modelId="{983E098F-8CB7-405E-A349-92384B3E1144}" type="presParOf" srcId="{FB73BD26-D008-4C86-B9DE-C98F43A5152B}" destId="{08EF9C56-70B8-464C-867F-8FC072CAD1CA}" srcOrd="0" destOrd="0" presId="urn:microsoft.com/office/officeart/2005/8/layout/hList1"/>
    <dgm:cxn modelId="{9F4D7B2D-A588-4DCA-90DB-A15BB77186DC}" type="presParOf" srcId="{08EF9C56-70B8-464C-867F-8FC072CAD1CA}" destId="{87B060A2-C796-4BE3-8530-A5BD13604B4B}" srcOrd="0" destOrd="0" presId="urn:microsoft.com/office/officeart/2005/8/layout/hList1"/>
    <dgm:cxn modelId="{5B98A1B9-5E5A-415A-A5AE-2ED0A1E62E2C}" type="presParOf" srcId="{08EF9C56-70B8-464C-867F-8FC072CAD1CA}" destId="{60756658-9CD9-43CD-9447-814A072A08B3}" srcOrd="1" destOrd="0" presId="urn:microsoft.com/office/officeart/2005/8/layout/hList1"/>
    <dgm:cxn modelId="{5A040394-F057-48BB-B67F-AF464A127A3C}" type="presParOf" srcId="{FB73BD26-D008-4C86-B9DE-C98F43A5152B}" destId="{8D0A250B-9387-40C9-9F4B-1A726B3AD1FE}" srcOrd="1" destOrd="0" presId="urn:microsoft.com/office/officeart/2005/8/layout/hList1"/>
    <dgm:cxn modelId="{447335F4-A032-48A3-93D1-813F43360318}" type="presParOf" srcId="{FB73BD26-D008-4C86-B9DE-C98F43A5152B}" destId="{06177A18-14FE-48CD-9BEB-81FE0FFC558D}" srcOrd="2" destOrd="0" presId="urn:microsoft.com/office/officeart/2005/8/layout/hList1"/>
    <dgm:cxn modelId="{3F370009-2467-4551-8402-9245734B6165}" type="presParOf" srcId="{06177A18-14FE-48CD-9BEB-81FE0FFC558D}" destId="{18903557-6141-41A3-9123-2BA27A6BFB35}" srcOrd="0" destOrd="0" presId="urn:microsoft.com/office/officeart/2005/8/layout/hList1"/>
    <dgm:cxn modelId="{1E079D19-B0D9-48FC-933B-3E41FE1B5463}" type="presParOf" srcId="{06177A18-14FE-48CD-9BEB-81FE0FFC558D}" destId="{74FE7BCE-B64F-49F5-A4BF-A396B60E9A88}" srcOrd="1" destOrd="0" presId="urn:microsoft.com/office/officeart/2005/8/layout/hList1"/>
    <dgm:cxn modelId="{A4AABEEC-B830-4D05-9A65-AF1C7F7BFEDB}" type="presParOf" srcId="{FB73BD26-D008-4C86-B9DE-C98F43A5152B}" destId="{FC635027-8CCA-456C-9CFD-3D2F097CA724}" srcOrd="3" destOrd="0" presId="urn:microsoft.com/office/officeart/2005/8/layout/hList1"/>
    <dgm:cxn modelId="{5FF9E045-0CFB-4EC1-839C-918133A88CF3}" type="presParOf" srcId="{FB73BD26-D008-4C86-B9DE-C98F43A5152B}" destId="{A6A3CE6A-E701-4E63-B60C-42AD3551202C}" srcOrd="4" destOrd="0" presId="urn:microsoft.com/office/officeart/2005/8/layout/hList1"/>
    <dgm:cxn modelId="{5F0BA5CE-3727-467A-8D1E-4ED0C00C9564}" type="presParOf" srcId="{A6A3CE6A-E701-4E63-B60C-42AD3551202C}" destId="{1434650A-0E94-44D6-8861-6944AC7A55E6}" srcOrd="0" destOrd="0" presId="urn:microsoft.com/office/officeart/2005/8/layout/hList1"/>
    <dgm:cxn modelId="{3626776C-236F-4365-89EC-3BDD50087F4C}" type="presParOf" srcId="{A6A3CE6A-E701-4E63-B60C-42AD3551202C}" destId="{BCF1E52F-14B8-4F7A-8FC5-A381EE2695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39E26-71B2-49FB-959B-4E45850FEE68}"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lv-LV"/>
        </a:p>
      </dgm:t>
    </dgm:pt>
    <dgm:pt modelId="{7694FC3C-CF7F-4C2A-93B1-CD3F222BE8A5}">
      <dgm:prSet custT="1"/>
      <dgm:spPr/>
      <dgm:t>
        <a:bodyPr/>
        <a:lstStyle/>
        <a:p>
          <a:pPr rtl="0"/>
          <a:r>
            <a:rPr lang="lv-LV" sz="2000" b="1" dirty="0">
              <a:solidFill>
                <a:schemeClr val="tx1"/>
              </a:solidFill>
              <a:latin typeface="Verdana" panose="020B0604030504040204" pitchFamily="34" charset="0"/>
              <a:ea typeface="Verdana" panose="020B0604030504040204" pitchFamily="34" charset="0"/>
            </a:rPr>
            <a:t>Latvijas Republikas Satversme</a:t>
          </a:r>
        </a:p>
      </dgm:t>
    </dgm:pt>
    <dgm:pt modelId="{6494122D-FE1A-4E8B-A6D5-7991C8D1EC30}" type="parTrans" cxnId="{FEDC5928-88B0-47D2-8593-46D948DFF0D0}">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0AD98865-95B3-4601-8910-C9ACFEA92F51}" type="sibTrans" cxnId="{FEDC5928-88B0-47D2-8593-46D948DFF0D0}">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755D8394-EE2B-4BE8-8CB2-5AB3B928637F}">
      <dgm:prSet custT="1"/>
      <dgm:spPr/>
      <dgm:t>
        <a:bodyPr/>
        <a:lstStyle/>
        <a:p>
          <a:pPr rtl="0"/>
          <a:r>
            <a:rPr lang="lv-LV" sz="2000" b="1" dirty="0">
              <a:solidFill>
                <a:srgbClr val="FF0000"/>
              </a:solidFill>
              <a:latin typeface="Verdana" panose="020B0604030504040204" pitchFamily="34" charset="0"/>
              <a:ea typeface="Verdana" panose="020B0604030504040204" pitchFamily="34" charset="0"/>
            </a:rPr>
            <a:t>Fiskālās disciplīnas likums </a:t>
          </a:r>
        </a:p>
      </dgm:t>
    </dgm:pt>
    <dgm:pt modelId="{01EFAB50-EF72-44F3-9984-FF2BECAB99F4}" type="parTrans" cxnId="{7DCF6E7B-26CA-4EAB-9B5D-812D4F8EB44D}">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50BE59DF-63F8-47AB-9AA3-AA16AF78803E}" type="sibTrans" cxnId="{7DCF6E7B-26CA-4EAB-9B5D-812D4F8EB44D}">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C8CB21AA-0ECD-4A4A-978A-20C00EF285D7}">
      <dgm:prSet custT="1"/>
      <dgm:spPr/>
      <dgm:t>
        <a:bodyPr/>
        <a:lstStyle/>
        <a:p>
          <a:pPr rtl="0">
            <a:lnSpc>
              <a:spcPct val="100000"/>
            </a:lnSpc>
            <a:spcAft>
              <a:spcPts val="0"/>
            </a:spcAft>
          </a:pPr>
          <a:r>
            <a:rPr lang="lv-LV" sz="1600" b="1" dirty="0">
              <a:solidFill>
                <a:srgbClr val="00B050"/>
              </a:solidFill>
              <a:latin typeface="Verdana" panose="020B0604030504040204" pitchFamily="34" charset="0"/>
              <a:ea typeface="Verdana" panose="020B0604030504040204" pitchFamily="34" charset="0"/>
            </a:rPr>
            <a:t>Likums par budžetu un finanšu vadību</a:t>
          </a:r>
        </a:p>
      </dgm:t>
    </dgm:pt>
    <dgm:pt modelId="{79BAF443-EDCD-40DF-8B0D-9921782F1FC6}" type="parTrans" cxnId="{9CF393B8-D0F5-4F50-9357-E0B4BD345E1C}">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9E501E46-073F-467F-93D5-E54523A1620D}" type="sibTrans" cxnId="{9CF393B8-D0F5-4F50-9357-E0B4BD345E1C}">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03012886-5BBC-4727-A863-65166D79DFB8}">
      <dgm:prSet custT="1"/>
      <dgm:spPr/>
      <dgm:t>
        <a:bodyPr/>
        <a:lstStyle/>
        <a:p>
          <a:pPr rtl="0"/>
          <a:r>
            <a:rPr lang="lv-LV" sz="2000" b="1" dirty="0">
              <a:solidFill>
                <a:srgbClr val="C1218C"/>
              </a:solidFill>
              <a:latin typeface="Verdana" panose="020B0604030504040204" pitchFamily="34" charset="0"/>
              <a:ea typeface="Verdana" panose="020B0604030504040204" pitchFamily="34" charset="0"/>
            </a:rPr>
            <a:t>Ministru kabineta noteikumi</a:t>
          </a:r>
        </a:p>
      </dgm:t>
    </dgm:pt>
    <dgm:pt modelId="{CFA5D03E-F212-4210-91EF-3E65E9C818CB}" type="parTrans" cxnId="{7AA50150-FCEF-4D99-A248-07EDB3AEACEA}">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7902DE8D-26EF-4AF2-8421-9F6E648843EB}" type="sibTrans" cxnId="{7AA50150-FCEF-4D99-A248-07EDB3AEACEA}">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05314793-C561-4B6B-B9F1-D1762F841488}">
      <dgm:prSet custT="1"/>
      <dgm:spPr/>
      <dgm:t>
        <a:bodyPr/>
        <a:lstStyle/>
        <a:p>
          <a:pPr rtl="0"/>
          <a:r>
            <a:rPr lang="lv-LV" sz="2000" b="1" i="1" dirty="0">
              <a:solidFill>
                <a:srgbClr val="FFC000"/>
              </a:solidFill>
              <a:latin typeface="Verdana" panose="020B0604030504040204" pitchFamily="34" charset="0"/>
              <a:ea typeface="Verdana" panose="020B0604030504040204" pitchFamily="34" charset="0"/>
            </a:rPr>
            <a:t>Starptautiskie tiesību akti</a:t>
          </a:r>
        </a:p>
      </dgm:t>
    </dgm:pt>
    <dgm:pt modelId="{1679BB6E-D2DC-438C-BAAA-ECD0943FD83F}" type="parTrans" cxnId="{A8845B38-8264-4031-B8B6-5507FF419910}">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3C6F44BF-D49C-45A8-AEFD-83A820982737}" type="sibTrans" cxnId="{A8845B38-8264-4031-B8B6-5507FF419910}">
      <dgm:prSet/>
      <dgm:spPr/>
      <dgm:t>
        <a:bodyPr/>
        <a:lstStyle/>
        <a:p>
          <a:endParaRPr lang="lv-LV" b="1">
            <a:solidFill>
              <a:srgbClr val="C1218C"/>
            </a:solidFill>
            <a:latin typeface="Verdana" panose="020B0604030504040204" pitchFamily="34" charset="0"/>
            <a:ea typeface="Verdana" panose="020B0604030504040204" pitchFamily="34" charset="0"/>
          </a:endParaRPr>
        </a:p>
      </dgm:t>
    </dgm:pt>
    <dgm:pt modelId="{3EB84D4A-B5E2-4C0B-9491-43C09051ED0A}">
      <dgm:prSet custT="1"/>
      <dgm:spPr/>
      <dgm:t>
        <a:bodyPr/>
        <a:lstStyle/>
        <a:p>
          <a:pPr rtl="0">
            <a:lnSpc>
              <a:spcPct val="100000"/>
            </a:lnSpc>
            <a:spcAft>
              <a:spcPts val="0"/>
            </a:spcAft>
          </a:pPr>
          <a:r>
            <a:rPr lang="lv-LV" sz="1600" b="1" i="0" dirty="0">
              <a:solidFill>
                <a:srgbClr val="00B0F0"/>
              </a:solidFill>
              <a:latin typeface="Verdana" panose="020B0604030504040204" pitchFamily="34" charset="0"/>
              <a:ea typeface="Verdana" panose="020B0604030504040204" pitchFamily="34" charset="0"/>
            </a:rPr>
            <a:t>Likums par valsts budžetu kārtējam gadam un vidēja termiņa budžeta ietvaru</a:t>
          </a:r>
          <a:endParaRPr lang="lv-LV" sz="1600" b="1" dirty="0">
            <a:solidFill>
              <a:srgbClr val="00B0F0"/>
            </a:solidFill>
            <a:latin typeface="Verdana" panose="020B0604030504040204" pitchFamily="34" charset="0"/>
            <a:ea typeface="Verdana" panose="020B0604030504040204" pitchFamily="34" charset="0"/>
          </a:endParaRPr>
        </a:p>
      </dgm:t>
    </dgm:pt>
    <dgm:pt modelId="{41946384-9802-4A0E-8102-6892D6CA727F}" type="parTrans" cxnId="{F5F10809-68A0-478F-9CCE-6AEBAE5C1041}">
      <dgm:prSet/>
      <dgm:spPr/>
      <dgm:t>
        <a:bodyPr/>
        <a:lstStyle/>
        <a:p>
          <a:endParaRPr lang="lv-LV">
            <a:latin typeface="Verdana" panose="020B0604030504040204" pitchFamily="34" charset="0"/>
            <a:ea typeface="Verdana" panose="020B0604030504040204" pitchFamily="34" charset="0"/>
          </a:endParaRPr>
        </a:p>
      </dgm:t>
    </dgm:pt>
    <dgm:pt modelId="{AECC0308-552F-4C03-B43B-CF1A0E6FBEFB}" type="sibTrans" cxnId="{F5F10809-68A0-478F-9CCE-6AEBAE5C1041}">
      <dgm:prSet/>
      <dgm:spPr/>
      <dgm:t>
        <a:bodyPr/>
        <a:lstStyle/>
        <a:p>
          <a:endParaRPr lang="lv-LV">
            <a:latin typeface="Verdana" panose="020B0604030504040204" pitchFamily="34" charset="0"/>
            <a:ea typeface="Verdana" panose="020B0604030504040204" pitchFamily="34" charset="0"/>
          </a:endParaRPr>
        </a:p>
      </dgm:t>
    </dgm:pt>
    <dgm:pt modelId="{0D775820-E129-4B74-9E5E-8514B05D285B}">
      <dgm:prSet custT="1"/>
      <dgm:spPr/>
      <dgm:t>
        <a:bodyPr/>
        <a:lstStyle/>
        <a:p>
          <a:pPr rtl="0"/>
          <a:r>
            <a:rPr lang="lv-LV" sz="2000" b="1">
              <a:solidFill>
                <a:srgbClr val="132777"/>
              </a:solidFill>
              <a:latin typeface="Verdana" panose="020B0604030504040204" pitchFamily="34" charset="0"/>
              <a:ea typeface="Verdana" panose="020B0604030504040204" pitchFamily="34" charset="0"/>
            </a:rPr>
            <a:t>Iestāžu iekšējie noteikumi</a:t>
          </a:r>
          <a:endParaRPr lang="lv-LV" sz="2000" b="1" dirty="0">
            <a:solidFill>
              <a:srgbClr val="C1218C"/>
            </a:solidFill>
            <a:latin typeface="Verdana" panose="020B0604030504040204" pitchFamily="34" charset="0"/>
            <a:ea typeface="Verdana" panose="020B0604030504040204" pitchFamily="34" charset="0"/>
          </a:endParaRPr>
        </a:p>
      </dgm:t>
    </dgm:pt>
    <dgm:pt modelId="{BCB8AD65-69CB-478E-8462-644372F7A90F}" type="parTrans" cxnId="{504A4ACE-D84A-4E51-8F15-BC685D7CB41D}">
      <dgm:prSet/>
      <dgm:spPr/>
      <dgm:t>
        <a:bodyPr/>
        <a:lstStyle/>
        <a:p>
          <a:endParaRPr lang="lv-LV">
            <a:latin typeface="Verdana" panose="020B0604030504040204" pitchFamily="34" charset="0"/>
            <a:ea typeface="Verdana" panose="020B0604030504040204" pitchFamily="34" charset="0"/>
          </a:endParaRPr>
        </a:p>
      </dgm:t>
    </dgm:pt>
    <dgm:pt modelId="{9BE27519-E33A-4396-93DE-06161AA0E3E1}" type="sibTrans" cxnId="{504A4ACE-D84A-4E51-8F15-BC685D7CB41D}">
      <dgm:prSet/>
      <dgm:spPr/>
      <dgm:t>
        <a:bodyPr/>
        <a:lstStyle/>
        <a:p>
          <a:endParaRPr lang="lv-LV">
            <a:latin typeface="Verdana" panose="020B0604030504040204" pitchFamily="34" charset="0"/>
            <a:ea typeface="Verdana" panose="020B0604030504040204" pitchFamily="34" charset="0"/>
          </a:endParaRPr>
        </a:p>
      </dgm:t>
    </dgm:pt>
    <dgm:pt modelId="{4005FAF7-1B6A-4244-9DD0-D2B18B0E5216}" type="pres">
      <dgm:prSet presAssocID="{A0239E26-71B2-49FB-959B-4E45850FEE68}" presName="compositeShape" presStyleCnt="0">
        <dgm:presLayoutVars>
          <dgm:dir/>
          <dgm:resizeHandles/>
        </dgm:presLayoutVars>
      </dgm:prSet>
      <dgm:spPr/>
      <dgm:t>
        <a:bodyPr/>
        <a:lstStyle/>
        <a:p>
          <a:endParaRPr lang="en-US"/>
        </a:p>
      </dgm:t>
    </dgm:pt>
    <dgm:pt modelId="{A18BE176-9BF6-4981-AEE5-66001E9AA867}" type="pres">
      <dgm:prSet presAssocID="{A0239E26-71B2-49FB-959B-4E45850FEE68}" presName="pyramid" presStyleLbl="node1" presStyleIdx="0" presStyleCnt="1" custScaleX="61753" custLinFactNeighborX="-24789"/>
      <dgm:spPr/>
    </dgm:pt>
    <dgm:pt modelId="{B718C91F-BBF5-4F82-9D0B-75EB3CA36480}" type="pres">
      <dgm:prSet presAssocID="{A0239E26-71B2-49FB-959B-4E45850FEE68}" presName="theList" presStyleCnt="0"/>
      <dgm:spPr/>
    </dgm:pt>
    <dgm:pt modelId="{7750B70B-A720-44C0-9B35-AA2995879823}" type="pres">
      <dgm:prSet presAssocID="{7694FC3C-CF7F-4C2A-93B1-CD3F222BE8A5}" presName="aNode" presStyleLbl="fgAcc1" presStyleIdx="0" presStyleCnt="7" custScaleX="152298" custLinFactNeighborX="17070">
        <dgm:presLayoutVars>
          <dgm:bulletEnabled val="1"/>
        </dgm:presLayoutVars>
      </dgm:prSet>
      <dgm:spPr/>
      <dgm:t>
        <a:bodyPr/>
        <a:lstStyle/>
        <a:p>
          <a:endParaRPr lang="en-US"/>
        </a:p>
      </dgm:t>
    </dgm:pt>
    <dgm:pt modelId="{CEFF23BA-2DB2-4351-B67E-BD22B0AF3A23}" type="pres">
      <dgm:prSet presAssocID="{7694FC3C-CF7F-4C2A-93B1-CD3F222BE8A5}" presName="aSpace" presStyleCnt="0"/>
      <dgm:spPr/>
    </dgm:pt>
    <dgm:pt modelId="{95BD23A1-1903-48CF-8DA9-4FCD4678F6D1}" type="pres">
      <dgm:prSet presAssocID="{05314793-C561-4B6B-B9F1-D1762F841488}" presName="aNode" presStyleLbl="fgAcc1" presStyleIdx="1" presStyleCnt="7" custScaleX="151561" custLinFactNeighborX="17439">
        <dgm:presLayoutVars>
          <dgm:bulletEnabled val="1"/>
        </dgm:presLayoutVars>
      </dgm:prSet>
      <dgm:spPr/>
      <dgm:t>
        <a:bodyPr/>
        <a:lstStyle/>
        <a:p>
          <a:endParaRPr lang="en-US"/>
        </a:p>
      </dgm:t>
    </dgm:pt>
    <dgm:pt modelId="{4C806B46-2219-40DD-9673-92C6FDAC0FE2}" type="pres">
      <dgm:prSet presAssocID="{05314793-C561-4B6B-B9F1-D1762F841488}" presName="aSpace" presStyleCnt="0"/>
      <dgm:spPr/>
    </dgm:pt>
    <dgm:pt modelId="{5BE15443-4221-470E-B3DC-EEB4F1D39125}" type="pres">
      <dgm:prSet presAssocID="{755D8394-EE2B-4BE8-8CB2-5AB3B928637F}" presName="aNode" presStyleLbl="fgAcc1" presStyleIdx="2" presStyleCnt="7" custScaleX="152298" custLinFactNeighborX="17070">
        <dgm:presLayoutVars>
          <dgm:bulletEnabled val="1"/>
        </dgm:presLayoutVars>
      </dgm:prSet>
      <dgm:spPr/>
      <dgm:t>
        <a:bodyPr/>
        <a:lstStyle/>
        <a:p>
          <a:endParaRPr lang="en-US"/>
        </a:p>
      </dgm:t>
    </dgm:pt>
    <dgm:pt modelId="{1045B1C0-0F67-40CC-8D4C-61CC8B50E086}" type="pres">
      <dgm:prSet presAssocID="{755D8394-EE2B-4BE8-8CB2-5AB3B928637F}" presName="aSpace" presStyleCnt="0"/>
      <dgm:spPr/>
    </dgm:pt>
    <dgm:pt modelId="{2505CF45-C469-4BF8-B9DC-7816F14731AE}" type="pres">
      <dgm:prSet presAssocID="{C8CB21AA-0ECD-4A4A-978A-20C00EF285D7}" presName="aNode" presStyleLbl="fgAcc1" presStyleIdx="3" presStyleCnt="7" custScaleX="152298" custLinFactNeighborX="17070">
        <dgm:presLayoutVars>
          <dgm:bulletEnabled val="1"/>
        </dgm:presLayoutVars>
      </dgm:prSet>
      <dgm:spPr/>
      <dgm:t>
        <a:bodyPr/>
        <a:lstStyle/>
        <a:p>
          <a:endParaRPr lang="en-US"/>
        </a:p>
      </dgm:t>
    </dgm:pt>
    <dgm:pt modelId="{0C7D935A-E4CA-4184-BD99-6C6A8466B002}" type="pres">
      <dgm:prSet presAssocID="{C8CB21AA-0ECD-4A4A-978A-20C00EF285D7}" presName="aSpace" presStyleCnt="0"/>
      <dgm:spPr/>
    </dgm:pt>
    <dgm:pt modelId="{16CC3F8D-37F5-44E0-8CB9-CAB0D0C751E6}" type="pres">
      <dgm:prSet presAssocID="{3EB84D4A-B5E2-4C0B-9491-43C09051ED0A}" presName="aNode" presStyleLbl="fgAcc1" presStyleIdx="4" presStyleCnt="7" custScaleX="152883" custScaleY="177367" custLinFactNeighborX="16778">
        <dgm:presLayoutVars>
          <dgm:bulletEnabled val="1"/>
        </dgm:presLayoutVars>
      </dgm:prSet>
      <dgm:spPr/>
      <dgm:t>
        <a:bodyPr/>
        <a:lstStyle/>
        <a:p>
          <a:endParaRPr lang="en-US"/>
        </a:p>
      </dgm:t>
    </dgm:pt>
    <dgm:pt modelId="{0F302A89-9A40-4BA2-9A7B-1170C4A1329F}" type="pres">
      <dgm:prSet presAssocID="{3EB84D4A-B5E2-4C0B-9491-43C09051ED0A}" presName="aSpace" presStyleCnt="0"/>
      <dgm:spPr/>
    </dgm:pt>
    <dgm:pt modelId="{D5103210-E7B3-4950-BC01-96D3D2045CB2}" type="pres">
      <dgm:prSet presAssocID="{03012886-5BBC-4727-A863-65166D79DFB8}" presName="aNode" presStyleLbl="fgAcc1" presStyleIdx="5" presStyleCnt="7" custScaleX="152298" custLinFactNeighborX="17070">
        <dgm:presLayoutVars>
          <dgm:bulletEnabled val="1"/>
        </dgm:presLayoutVars>
      </dgm:prSet>
      <dgm:spPr/>
      <dgm:t>
        <a:bodyPr/>
        <a:lstStyle/>
        <a:p>
          <a:endParaRPr lang="en-US"/>
        </a:p>
      </dgm:t>
    </dgm:pt>
    <dgm:pt modelId="{62FCCB5E-A277-4F31-B848-2ADC5777561F}" type="pres">
      <dgm:prSet presAssocID="{03012886-5BBC-4727-A863-65166D79DFB8}" presName="aSpace" presStyleCnt="0"/>
      <dgm:spPr/>
    </dgm:pt>
    <dgm:pt modelId="{F70DD0C7-F6EB-4E1E-A1FC-01C091908B41}" type="pres">
      <dgm:prSet presAssocID="{0D775820-E129-4B74-9E5E-8514B05D285B}" presName="aNode" presStyleLbl="fgAcc1" presStyleIdx="6" presStyleCnt="7" custScaleX="152217" custLinFactNeighborX="17230">
        <dgm:presLayoutVars>
          <dgm:bulletEnabled val="1"/>
        </dgm:presLayoutVars>
      </dgm:prSet>
      <dgm:spPr/>
      <dgm:t>
        <a:bodyPr/>
        <a:lstStyle/>
        <a:p>
          <a:endParaRPr lang="en-US"/>
        </a:p>
      </dgm:t>
    </dgm:pt>
    <dgm:pt modelId="{03C20507-A8BF-4AA9-9F0E-4CEE2C058A2E}" type="pres">
      <dgm:prSet presAssocID="{0D775820-E129-4B74-9E5E-8514B05D285B}" presName="aSpace" presStyleCnt="0"/>
      <dgm:spPr/>
    </dgm:pt>
  </dgm:ptLst>
  <dgm:cxnLst>
    <dgm:cxn modelId="{FEDC5928-88B0-47D2-8593-46D948DFF0D0}" srcId="{A0239E26-71B2-49FB-959B-4E45850FEE68}" destId="{7694FC3C-CF7F-4C2A-93B1-CD3F222BE8A5}" srcOrd="0" destOrd="0" parTransId="{6494122D-FE1A-4E8B-A6D5-7991C8D1EC30}" sibTransId="{0AD98865-95B3-4601-8910-C9ACFEA92F51}"/>
    <dgm:cxn modelId="{9CF393B8-D0F5-4F50-9357-E0B4BD345E1C}" srcId="{A0239E26-71B2-49FB-959B-4E45850FEE68}" destId="{C8CB21AA-0ECD-4A4A-978A-20C00EF285D7}" srcOrd="3" destOrd="0" parTransId="{79BAF443-EDCD-40DF-8B0D-9921782F1FC6}" sibTransId="{9E501E46-073F-467F-93D5-E54523A1620D}"/>
    <dgm:cxn modelId="{4687BDB8-9680-4E21-90E4-880A6E12A6ED}" type="presOf" srcId="{755D8394-EE2B-4BE8-8CB2-5AB3B928637F}" destId="{5BE15443-4221-470E-B3DC-EEB4F1D39125}" srcOrd="0" destOrd="0" presId="urn:microsoft.com/office/officeart/2005/8/layout/pyramid2"/>
    <dgm:cxn modelId="{A8845B38-8264-4031-B8B6-5507FF419910}" srcId="{A0239E26-71B2-49FB-959B-4E45850FEE68}" destId="{05314793-C561-4B6B-B9F1-D1762F841488}" srcOrd="1" destOrd="0" parTransId="{1679BB6E-D2DC-438C-BAAA-ECD0943FD83F}" sibTransId="{3C6F44BF-D49C-45A8-AEFD-83A820982737}"/>
    <dgm:cxn modelId="{2BC83F6F-7486-4FFF-BB4D-A4C8A5D626F9}" type="presOf" srcId="{0D775820-E129-4B74-9E5E-8514B05D285B}" destId="{F70DD0C7-F6EB-4E1E-A1FC-01C091908B41}" srcOrd="0" destOrd="0" presId="urn:microsoft.com/office/officeart/2005/8/layout/pyramid2"/>
    <dgm:cxn modelId="{068A3E13-E45E-49BC-B301-B1D77E564493}" type="presOf" srcId="{3EB84D4A-B5E2-4C0B-9491-43C09051ED0A}" destId="{16CC3F8D-37F5-44E0-8CB9-CAB0D0C751E6}" srcOrd="0" destOrd="0" presId="urn:microsoft.com/office/officeart/2005/8/layout/pyramid2"/>
    <dgm:cxn modelId="{8892DD62-BF91-4120-8FC7-A5E71A19EC19}" type="presOf" srcId="{7694FC3C-CF7F-4C2A-93B1-CD3F222BE8A5}" destId="{7750B70B-A720-44C0-9B35-AA2995879823}" srcOrd="0" destOrd="0" presId="urn:microsoft.com/office/officeart/2005/8/layout/pyramid2"/>
    <dgm:cxn modelId="{504A4ACE-D84A-4E51-8F15-BC685D7CB41D}" srcId="{A0239E26-71B2-49FB-959B-4E45850FEE68}" destId="{0D775820-E129-4B74-9E5E-8514B05D285B}" srcOrd="6" destOrd="0" parTransId="{BCB8AD65-69CB-478E-8462-644372F7A90F}" sibTransId="{9BE27519-E33A-4396-93DE-06161AA0E3E1}"/>
    <dgm:cxn modelId="{7AA50150-FCEF-4D99-A248-07EDB3AEACEA}" srcId="{A0239E26-71B2-49FB-959B-4E45850FEE68}" destId="{03012886-5BBC-4727-A863-65166D79DFB8}" srcOrd="5" destOrd="0" parTransId="{CFA5D03E-F212-4210-91EF-3E65E9C818CB}" sibTransId="{7902DE8D-26EF-4AF2-8421-9F6E648843EB}"/>
    <dgm:cxn modelId="{C45B2865-6A16-4E8A-A3B7-C85E0F1D1E66}" type="presOf" srcId="{05314793-C561-4B6B-B9F1-D1762F841488}" destId="{95BD23A1-1903-48CF-8DA9-4FCD4678F6D1}" srcOrd="0" destOrd="0" presId="urn:microsoft.com/office/officeart/2005/8/layout/pyramid2"/>
    <dgm:cxn modelId="{7523E242-5F36-4ABA-970F-54B301AA161A}" type="presOf" srcId="{C8CB21AA-0ECD-4A4A-978A-20C00EF285D7}" destId="{2505CF45-C469-4BF8-B9DC-7816F14731AE}" srcOrd="0" destOrd="0" presId="urn:microsoft.com/office/officeart/2005/8/layout/pyramid2"/>
    <dgm:cxn modelId="{E5536A96-91D2-44B2-A49E-80D6D4C9E86E}" type="presOf" srcId="{03012886-5BBC-4727-A863-65166D79DFB8}" destId="{D5103210-E7B3-4950-BC01-96D3D2045CB2}" srcOrd="0" destOrd="0" presId="urn:microsoft.com/office/officeart/2005/8/layout/pyramid2"/>
    <dgm:cxn modelId="{F5F10809-68A0-478F-9CCE-6AEBAE5C1041}" srcId="{A0239E26-71B2-49FB-959B-4E45850FEE68}" destId="{3EB84D4A-B5E2-4C0B-9491-43C09051ED0A}" srcOrd="4" destOrd="0" parTransId="{41946384-9802-4A0E-8102-6892D6CA727F}" sibTransId="{AECC0308-552F-4C03-B43B-CF1A0E6FBEFB}"/>
    <dgm:cxn modelId="{7DCF6E7B-26CA-4EAB-9B5D-812D4F8EB44D}" srcId="{A0239E26-71B2-49FB-959B-4E45850FEE68}" destId="{755D8394-EE2B-4BE8-8CB2-5AB3B928637F}" srcOrd="2" destOrd="0" parTransId="{01EFAB50-EF72-44F3-9984-FF2BECAB99F4}" sibTransId="{50BE59DF-63F8-47AB-9AA3-AA16AF78803E}"/>
    <dgm:cxn modelId="{4DAEA2EC-B8EB-4572-8456-8D592A59B846}" type="presOf" srcId="{A0239E26-71B2-49FB-959B-4E45850FEE68}" destId="{4005FAF7-1B6A-4244-9DD0-D2B18B0E5216}" srcOrd="0" destOrd="0" presId="urn:microsoft.com/office/officeart/2005/8/layout/pyramid2"/>
    <dgm:cxn modelId="{DB895EE8-AC80-4F58-B869-E00D9DEFC434}" type="presParOf" srcId="{4005FAF7-1B6A-4244-9DD0-D2B18B0E5216}" destId="{A18BE176-9BF6-4981-AEE5-66001E9AA867}" srcOrd="0" destOrd="0" presId="urn:microsoft.com/office/officeart/2005/8/layout/pyramid2"/>
    <dgm:cxn modelId="{3B310B3A-FAE8-47CE-A02C-0873EA6B97BD}" type="presParOf" srcId="{4005FAF7-1B6A-4244-9DD0-D2B18B0E5216}" destId="{B718C91F-BBF5-4F82-9D0B-75EB3CA36480}" srcOrd="1" destOrd="0" presId="urn:microsoft.com/office/officeart/2005/8/layout/pyramid2"/>
    <dgm:cxn modelId="{26E26132-ED7C-474C-B874-1CD0D248DD72}" type="presParOf" srcId="{B718C91F-BBF5-4F82-9D0B-75EB3CA36480}" destId="{7750B70B-A720-44C0-9B35-AA2995879823}" srcOrd="0" destOrd="0" presId="urn:microsoft.com/office/officeart/2005/8/layout/pyramid2"/>
    <dgm:cxn modelId="{64B882A7-E8F5-44A4-94F3-23915E8FB196}" type="presParOf" srcId="{B718C91F-BBF5-4F82-9D0B-75EB3CA36480}" destId="{CEFF23BA-2DB2-4351-B67E-BD22B0AF3A23}" srcOrd="1" destOrd="0" presId="urn:microsoft.com/office/officeart/2005/8/layout/pyramid2"/>
    <dgm:cxn modelId="{50636FBC-BA45-4E77-B507-E8128D263670}" type="presParOf" srcId="{B718C91F-BBF5-4F82-9D0B-75EB3CA36480}" destId="{95BD23A1-1903-48CF-8DA9-4FCD4678F6D1}" srcOrd="2" destOrd="0" presId="urn:microsoft.com/office/officeart/2005/8/layout/pyramid2"/>
    <dgm:cxn modelId="{679B1872-CD58-4210-8B13-E5B2CAB8134F}" type="presParOf" srcId="{B718C91F-BBF5-4F82-9D0B-75EB3CA36480}" destId="{4C806B46-2219-40DD-9673-92C6FDAC0FE2}" srcOrd="3" destOrd="0" presId="urn:microsoft.com/office/officeart/2005/8/layout/pyramid2"/>
    <dgm:cxn modelId="{1052CEA0-D053-4495-9062-1C17E0BCE9CA}" type="presParOf" srcId="{B718C91F-BBF5-4F82-9D0B-75EB3CA36480}" destId="{5BE15443-4221-470E-B3DC-EEB4F1D39125}" srcOrd="4" destOrd="0" presId="urn:microsoft.com/office/officeart/2005/8/layout/pyramid2"/>
    <dgm:cxn modelId="{2B301D35-20EF-4BE2-923E-C980CAAE17E1}" type="presParOf" srcId="{B718C91F-BBF5-4F82-9D0B-75EB3CA36480}" destId="{1045B1C0-0F67-40CC-8D4C-61CC8B50E086}" srcOrd="5" destOrd="0" presId="urn:microsoft.com/office/officeart/2005/8/layout/pyramid2"/>
    <dgm:cxn modelId="{809EE9DB-6782-49CD-8A2D-71714B89BC8C}" type="presParOf" srcId="{B718C91F-BBF5-4F82-9D0B-75EB3CA36480}" destId="{2505CF45-C469-4BF8-B9DC-7816F14731AE}" srcOrd="6" destOrd="0" presId="urn:microsoft.com/office/officeart/2005/8/layout/pyramid2"/>
    <dgm:cxn modelId="{86E27A1C-1826-449F-85AE-4382F9D82310}" type="presParOf" srcId="{B718C91F-BBF5-4F82-9D0B-75EB3CA36480}" destId="{0C7D935A-E4CA-4184-BD99-6C6A8466B002}" srcOrd="7" destOrd="0" presId="urn:microsoft.com/office/officeart/2005/8/layout/pyramid2"/>
    <dgm:cxn modelId="{9170064C-7D67-4DE3-A430-5055443AC996}" type="presParOf" srcId="{B718C91F-BBF5-4F82-9D0B-75EB3CA36480}" destId="{16CC3F8D-37F5-44E0-8CB9-CAB0D0C751E6}" srcOrd="8" destOrd="0" presId="urn:microsoft.com/office/officeart/2005/8/layout/pyramid2"/>
    <dgm:cxn modelId="{37922C55-FB94-4382-BF93-DB02E48B402B}" type="presParOf" srcId="{B718C91F-BBF5-4F82-9D0B-75EB3CA36480}" destId="{0F302A89-9A40-4BA2-9A7B-1170C4A1329F}" srcOrd="9" destOrd="0" presId="urn:microsoft.com/office/officeart/2005/8/layout/pyramid2"/>
    <dgm:cxn modelId="{290ADC98-3E2A-4AF6-A292-7C929F47D073}" type="presParOf" srcId="{B718C91F-BBF5-4F82-9D0B-75EB3CA36480}" destId="{D5103210-E7B3-4950-BC01-96D3D2045CB2}" srcOrd="10" destOrd="0" presId="urn:microsoft.com/office/officeart/2005/8/layout/pyramid2"/>
    <dgm:cxn modelId="{F94BE70B-0D84-44C9-867F-74A0435331A5}" type="presParOf" srcId="{B718C91F-BBF5-4F82-9D0B-75EB3CA36480}" destId="{62FCCB5E-A277-4F31-B848-2ADC5777561F}" srcOrd="11" destOrd="0" presId="urn:microsoft.com/office/officeart/2005/8/layout/pyramid2"/>
    <dgm:cxn modelId="{ED4F7D7F-3C95-4D5B-8C07-D7CD52ED5BF5}" type="presParOf" srcId="{B718C91F-BBF5-4F82-9D0B-75EB3CA36480}" destId="{F70DD0C7-F6EB-4E1E-A1FC-01C091908B41}" srcOrd="12" destOrd="0" presId="urn:microsoft.com/office/officeart/2005/8/layout/pyramid2"/>
    <dgm:cxn modelId="{E96FE914-3310-4C66-92C9-096B7119BBA9}" type="presParOf" srcId="{B718C91F-BBF5-4F82-9D0B-75EB3CA36480}" destId="{03C20507-A8BF-4AA9-9F0E-4CEE2C058A2E}"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FF3CE-2C11-4D85-8185-B6CF9C3F2DE3}"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lv-LV"/>
        </a:p>
      </dgm:t>
    </dgm:pt>
    <dgm:pt modelId="{D0DF2369-5687-4503-82A9-D801E70E720F}">
      <dgm:prSet/>
      <dgm:spPr/>
      <dgm:t>
        <a:bodyPr/>
        <a:lstStyle/>
        <a:p>
          <a:pPr rtl="0"/>
          <a:r>
            <a:rPr lang="lv-LV" dirty="0">
              <a:latin typeface="Verdana" panose="020B0604030504040204" pitchFamily="34" charset="0"/>
              <a:ea typeface="Verdana" panose="020B0604030504040204" pitchFamily="34" charset="0"/>
            </a:rPr>
            <a:t>izstrādāšana</a:t>
          </a:r>
        </a:p>
      </dgm:t>
    </dgm:pt>
    <dgm:pt modelId="{7A9E758C-6F96-450C-A6A4-933050E10C48}" type="parTrans" cxnId="{1ADD2506-BC07-4679-ABBA-B650E495B02E}">
      <dgm:prSet/>
      <dgm:spPr/>
      <dgm:t>
        <a:bodyPr/>
        <a:lstStyle/>
        <a:p>
          <a:endParaRPr lang="lv-LV">
            <a:latin typeface="Verdana" panose="020B0604030504040204" pitchFamily="34" charset="0"/>
            <a:ea typeface="Verdana" panose="020B0604030504040204" pitchFamily="34" charset="0"/>
          </a:endParaRPr>
        </a:p>
      </dgm:t>
    </dgm:pt>
    <dgm:pt modelId="{CCD029EF-8ADB-47A6-93ED-1FA5389AFA3B}" type="sibTrans" cxnId="{1ADD2506-BC07-4679-ABBA-B650E495B02E}">
      <dgm:prSet/>
      <dgm:spPr/>
      <dgm:t>
        <a:bodyPr/>
        <a:lstStyle/>
        <a:p>
          <a:endParaRPr lang="lv-LV">
            <a:latin typeface="Verdana" panose="020B0604030504040204" pitchFamily="34" charset="0"/>
            <a:ea typeface="Verdana" panose="020B0604030504040204" pitchFamily="34" charset="0"/>
          </a:endParaRPr>
        </a:p>
      </dgm:t>
    </dgm:pt>
    <dgm:pt modelId="{E7418396-3F9D-4B97-8EF8-20894D79F271}">
      <dgm:prSet/>
      <dgm:spPr/>
      <dgm:t>
        <a:bodyPr/>
        <a:lstStyle/>
        <a:p>
          <a:pPr rtl="0"/>
          <a:r>
            <a:rPr lang="lv-LV" dirty="0">
              <a:latin typeface="Verdana" panose="020B0604030504040204" pitchFamily="34" charset="0"/>
              <a:ea typeface="Verdana" panose="020B0604030504040204" pitchFamily="34" charset="0"/>
            </a:rPr>
            <a:t>apstiprināšana</a:t>
          </a:r>
        </a:p>
      </dgm:t>
    </dgm:pt>
    <dgm:pt modelId="{197C9654-C932-482F-A224-213FDB792D78}" type="parTrans" cxnId="{77D2CF4A-1404-49AB-9211-610F9A93DD0E}">
      <dgm:prSet/>
      <dgm:spPr/>
      <dgm:t>
        <a:bodyPr/>
        <a:lstStyle/>
        <a:p>
          <a:endParaRPr lang="lv-LV">
            <a:latin typeface="Verdana" panose="020B0604030504040204" pitchFamily="34" charset="0"/>
            <a:ea typeface="Verdana" panose="020B0604030504040204" pitchFamily="34" charset="0"/>
          </a:endParaRPr>
        </a:p>
      </dgm:t>
    </dgm:pt>
    <dgm:pt modelId="{2B273F2A-AC7C-4A6F-9538-9FEF8C3777BD}" type="sibTrans" cxnId="{77D2CF4A-1404-49AB-9211-610F9A93DD0E}">
      <dgm:prSet/>
      <dgm:spPr/>
      <dgm:t>
        <a:bodyPr/>
        <a:lstStyle/>
        <a:p>
          <a:endParaRPr lang="lv-LV">
            <a:latin typeface="Verdana" panose="020B0604030504040204" pitchFamily="34" charset="0"/>
            <a:ea typeface="Verdana" panose="020B0604030504040204" pitchFamily="34" charset="0"/>
          </a:endParaRPr>
        </a:p>
      </dgm:t>
    </dgm:pt>
    <dgm:pt modelId="{96582F41-7D74-468E-A3A9-C14388148F42}">
      <dgm:prSet/>
      <dgm:spPr/>
      <dgm:t>
        <a:bodyPr/>
        <a:lstStyle/>
        <a:p>
          <a:pPr rtl="0"/>
          <a:r>
            <a:rPr lang="lv-LV" dirty="0">
              <a:latin typeface="Verdana" panose="020B0604030504040204" pitchFamily="34" charset="0"/>
              <a:ea typeface="Verdana" panose="020B0604030504040204" pitchFamily="34" charset="0"/>
            </a:rPr>
            <a:t>izpilde</a:t>
          </a:r>
        </a:p>
      </dgm:t>
    </dgm:pt>
    <dgm:pt modelId="{AB74D787-1863-46CD-8C5E-23DDA0C1ABB1}" type="parTrans" cxnId="{70C32C40-28C9-4A62-A7ED-D4D254B5E0DD}">
      <dgm:prSet/>
      <dgm:spPr/>
      <dgm:t>
        <a:bodyPr/>
        <a:lstStyle/>
        <a:p>
          <a:endParaRPr lang="lv-LV">
            <a:latin typeface="Verdana" panose="020B0604030504040204" pitchFamily="34" charset="0"/>
            <a:ea typeface="Verdana" panose="020B0604030504040204" pitchFamily="34" charset="0"/>
          </a:endParaRPr>
        </a:p>
      </dgm:t>
    </dgm:pt>
    <dgm:pt modelId="{7F35400A-8AA4-46AC-98A7-52F9606BF2DE}" type="sibTrans" cxnId="{70C32C40-28C9-4A62-A7ED-D4D254B5E0DD}">
      <dgm:prSet/>
      <dgm:spPr/>
      <dgm:t>
        <a:bodyPr/>
        <a:lstStyle/>
        <a:p>
          <a:endParaRPr lang="lv-LV">
            <a:latin typeface="Verdana" panose="020B0604030504040204" pitchFamily="34" charset="0"/>
            <a:ea typeface="Verdana" panose="020B0604030504040204" pitchFamily="34" charset="0"/>
          </a:endParaRPr>
        </a:p>
      </dgm:t>
    </dgm:pt>
    <dgm:pt modelId="{83539468-370F-4895-AD41-AEC9A7BC0489}">
      <dgm:prSet/>
      <dgm:spPr/>
      <dgm:t>
        <a:bodyPr/>
        <a:lstStyle/>
        <a:p>
          <a:pPr rtl="0"/>
          <a:r>
            <a:rPr lang="lv-LV" dirty="0">
              <a:latin typeface="Verdana" panose="020B0604030504040204" pitchFamily="34" charset="0"/>
              <a:ea typeface="Verdana" panose="020B0604030504040204" pitchFamily="34" charset="0"/>
            </a:rPr>
            <a:t>atbildība</a:t>
          </a:r>
        </a:p>
      </dgm:t>
    </dgm:pt>
    <dgm:pt modelId="{8225937E-73A8-4C4F-9344-AF03D7A9616E}" type="parTrans" cxnId="{5A9A120D-66BB-4E52-879B-4EB2007BA9E8}">
      <dgm:prSet/>
      <dgm:spPr/>
      <dgm:t>
        <a:bodyPr/>
        <a:lstStyle/>
        <a:p>
          <a:endParaRPr lang="lv-LV">
            <a:latin typeface="Verdana" panose="020B0604030504040204" pitchFamily="34" charset="0"/>
            <a:ea typeface="Verdana" panose="020B0604030504040204" pitchFamily="34" charset="0"/>
          </a:endParaRPr>
        </a:p>
      </dgm:t>
    </dgm:pt>
    <dgm:pt modelId="{535FD36D-BA3A-4B52-A060-B7B48B73D054}" type="sibTrans" cxnId="{5A9A120D-66BB-4E52-879B-4EB2007BA9E8}">
      <dgm:prSet/>
      <dgm:spPr/>
      <dgm:t>
        <a:bodyPr/>
        <a:lstStyle/>
        <a:p>
          <a:endParaRPr lang="lv-LV">
            <a:latin typeface="Verdana" panose="020B0604030504040204" pitchFamily="34" charset="0"/>
            <a:ea typeface="Verdana" panose="020B0604030504040204" pitchFamily="34" charset="0"/>
          </a:endParaRPr>
        </a:p>
      </dgm:t>
    </dgm:pt>
    <dgm:pt modelId="{F952ADFF-5B84-4B58-B2F2-287202A662BB}">
      <dgm:prSet/>
      <dgm:spPr/>
      <dgm:t>
        <a:bodyPr/>
        <a:lstStyle/>
        <a:p>
          <a:pPr rtl="0"/>
          <a:r>
            <a:rPr lang="lv-LV" dirty="0">
              <a:latin typeface="Verdana" panose="020B0604030504040204" pitchFamily="34" charset="0"/>
              <a:ea typeface="Verdana" panose="020B0604030504040204" pitchFamily="34" charset="0"/>
            </a:rPr>
            <a:t>atskaitīšanās</a:t>
          </a:r>
        </a:p>
      </dgm:t>
    </dgm:pt>
    <dgm:pt modelId="{9F86FF57-7B10-4EDF-AFD6-25711A27C9D9}" type="parTrans" cxnId="{FA505155-4D8E-4746-ABC6-CFF9142B851B}">
      <dgm:prSet/>
      <dgm:spPr/>
      <dgm:t>
        <a:bodyPr/>
        <a:lstStyle/>
        <a:p>
          <a:endParaRPr lang="lv-LV">
            <a:latin typeface="Verdana" panose="020B0604030504040204" pitchFamily="34" charset="0"/>
            <a:ea typeface="Verdana" panose="020B0604030504040204" pitchFamily="34" charset="0"/>
          </a:endParaRPr>
        </a:p>
      </dgm:t>
    </dgm:pt>
    <dgm:pt modelId="{17AB8066-2BC1-446C-9DB0-105EB4C5BBE9}" type="sibTrans" cxnId="{FA505155-4D8E-4746-ABC6-CFF9142B851B}">
      <dgm:prSet/>
      <dgm:spPr/>
      <dgm:t>
        <a:bodyPr/>
        <a:lstStyle/>
        <a:p>
          <a:endParaRPr lang="lv-LV">
            <a:latin typeface="Verdana" panose="020B0604030504040204" pitchFamily="34" charset="0"/>
            <a:ea typeface="Verdana" panose="020B0604030504040204" pitchFamily="34" charset="0"/>
          </a:endParaRPr>
        </a:p>
      </dgm:t>
    </dgm:pt>
    <dgm:pt modelId="{2E67CDDA-93AA-4952-A9DA-1290D7CAFCFA}" type="pres">
      <dgm:prSet presAssocID="{670FF3CE-2C11-4D85-8185-B6CF9C3F2DE3}" presName="Name0" presStyleCnt="0">
        <dgm:presLayoutVars>
          <dgm:dir/>
          <dgm:resizeHandles val="exact"/>
        </dgm:presLayoutVars>
      </dgm:prSet>
      <dgm:spPr/>
      <dgm:t>
        <a:bodyPr/>
        <a:lstStyle/>
        <a:p>
          <a:endParaRPr lang="en-US"/>
        </a:p>
      </dgm:t>
    </dgm:pt>
    <dgm:pt modelId="{3ED37E51-3348-445A-9E27-D19BEF0EC11F}" type="pres">
      <dgm:prSet presAssocID="{670FF3CE-2C11-4D85-8185-B6CF9C3F2DE3}" presName="cycle" presStyleCnt="0"/>
      <dgm:spPr/>
    </dgm:pt>
    <dgm:pt modelId="{5941E10B-DD9F-4F27-A419-281DF71D2672}" type="pres">
      <dgm:prSet presAssocID="{D0DF2369-5687-4503-82A9-D801E70E720F}" presName="nodeFirstNode" presStyleLbl="node1" presStyleIdx="0" presStyleCnt="5">
        <dgm:presLayoutVars>
          <dgm:bulletEnabled val="1"/>
        </dgm:presLayoutVars>
      </dgm:prSet>
      <dgm:spPr/>
      <dgm:t>
        <a:bodyPr/>
        <a:lstStyle/>
        <a:p>
          <a:endParaRPr lang="en-US"/>
        </a:p>
      </dgm:t>
    </dgm:pt>
    <dgm:pt modelId="{0DCD8C8C-D5D4-4426-B45E-893F86A8437C}" type="pres">
      <dgm:prSet presAssocID="{CCD029EF-8ADB-47A6-93ED-1FA5389AFA3B}" presName="sibTransFirstNode" presStyleLbl="bgShp" presStyleIdx="0" presStyleCnt="1"/>
      <dgm:spPr/>
      <dgm:t>
        <a:bodyPr/>
        <a:lstStyle/>
        <a:p>
          <a:endParaRPr lang="en-US"/>
        </a:p>
      </dgm:t>
    </dgm:pt>
    <dgm:pt modelId="{7AAF413D-BED9-4D42-9259-3FD08AD61B4E}" type="pres">
      <dgm:prSet presAssocID="{E7418396-3F9D-4B97-8EF8-20894D79F271}" presName="nodeFollowingNodes" presStyleLbl="node1" presStyleIdx="1" presStyleCnt="5">
        <dgm:presLayoutVars>
          <dgm:bulletEnabled val="1"/>
        </dgm:presLayoutVars>
      </dgm:prSet>
      <dgm:spPr/>
      <dgm:t>
        <a:bodyPr/>
        <a:lstStyle/>
        <a:p>
          <a:endParaRPr lang="en-US"/>
        </a:p>
      </dgm:t>
    </dgm:pt>
    <dgm:pt modelId="{9492BD09-1C8D-4C1E-AC9D-A8F892D76A67}" type="pres">
      <dgm:prSet presAssocID="{96582F41-7D74-468E-A3A9-C14388148F42}" presName="nodeFollowingNodes" presStyleLbl="node1" presStyleIdx="2" presStyleCnt="5">
        <dgm:presLayoutVars>
          <dgm:bulletEnabled val="1"/>
        </dgm:presLayoutVars>
      </dgm:prSet>
      <dgm:spPr/>
      <dgm:t>
        <a:bodyPr/>
        <a:lstStyle/>
        <a:p>
          <a:endParaRPr lang="en-US"/>
        </a:p>
      </dgm:t>
    </dgm:pt>
    <dgm:pt modelId="{5B7D2931-51AC-43A1-885E-958FD9231B7F}" type="pres">
      <dgm:prSet presAssocID="{F952ADFF-5B84-4B58-B2F2-287202A662BB}" presName="nodeFollowingNodes" presStyleLbl="node1" presStyleIdx="3" presStyleCnt="5">
        <dgm:presLayoutVars>
          <dgm:bulletEnabled val="1"/>
        </dgm:presLayoutVars>
      </dgm:prSet>
      <dgm:spPr/>
      <dgm:t>
        <a:bodyPr/>
        <a:lstStyle/>
        <a:p>
          <a:endParaRPr lang="en-US"/>
        </a:p>
      </dgm:t>
    </dgm:pt>
    <dgm:pt modelId="{BE69BD46-BAEB-4B2D-8CF1-006DD6F8D104}" type="pres">
      <dgm:prSet presAssocID="{83539468-370F-4895-AD41-AEC9A7BC0489}" presName="nodeFollowingNodes" presStyleLbl="node1" presStyleIdx="4" presStyleCnt="5">
        <dgm:presLayoutVars>
          <dgm:bulletEnabled val="1"/>
        </dgm:presLayoutVars>
      </dgm:prSet>
      <dgm:spPr/>
      <dgm:t>
        <a:bodyPr/>
        <a:lstStyle/>
        <a:p>
          <a:endParaRPr lang="en-US"/>
        </a:p>
      </dgm:t>
    </dgm:pt>
  </dgm:ptLst>
  <dgm:cxnLst>
    <dgm:cxn modelId="{8B2F41ED-3BE7-4144-B3C5-501B97B58118}" type="presOf" srcId="{670FF3CE-2C11-4D85-8185-B6CF9C3F2DE3}" destId="{2E67CDDA-93AA-4952-A9DA-1290D7CAFCFA}" srcOrd="0" destOrd="0" presId="urn:microsoft.com/office/officeart/2005/8/layout/cycle3"/>
    <dgm:cxn modelId="{54A81B0B-92B7-45E5-90FA-3B42E5B7236D}" type="presOf" srcId="{83539468-370F-4895-AD41-AEC9A7BC0489}" destId="{BE69BD46-BAEB-4B2D-8CF1-006DD6F8D104}" srcOrd="0" destOrd="0" presId="urn:microsoft.com/office/officeart/2005/8/layout/cycle3"/>
    <dgm:cxn modelId="{5A9A120D-66BB-4E52-879B-4EB2007BA9E8}" srcId="{670FF3CE-2C11-4D85-8185-B6CF9C3F2DE3}" destId="{83539468-370F-4895-AD41-AEC9A7BC0489}" srcOrd="4" destOrd="0" parTransId="{8225937E-73A8-4C4F-9344-AF03D7A9616E}" sibTransId="{535FD36D-BA3A-4B52-A060-B7B48B73D054}"/>
    <dgm:cxn modelId="{1ADD2506-BC07-4679-ABBA-B650E495B02E}" srcId="{670FF3CE-2C11-4D85-8185-B6CF9C3F2DE3}" destId="{D0DF2369-5687-4503-82A9-D801E70E720F}" srcOrd="0" destOrd="0" parTransId="{7A9E758C-6F96-450C-A6A4-933050E10C48}" sibTransId="{CCD029EF-8ADB-47A6-93ED-1FA5389AFA3B}"/>
    <dgm:cxn modelId="{72520E10-802E-471E-83FE-79242FDCF72B}" type="presOf" srcId="{96582F41-7D74-468E-A3A9-C14388148F42}" destId="{9492BD09-1C8D-4C1E-AC9D-A8F892D76A67}" srcOrd="0" destOrd="0" presId="urn:microsoft.com/office/officeart/2005/8/layout/cycle3"/>
    <dgm:cxn modelId="{FA505155-4D8E-4746-ABC6-CFF9142B851B}" srcId="{670FF3CE-2C11-4D85-8185-B6CF9C3F2DE3}" destId="{F952ADFF-5B84-4B58-B2F2-287202A662BB}" srcOrd="3" destOrd="0" parTransId="{9F86FF57-7B10-4EDF-AFD6-25711A27C9D9}" sibTransId="{17AB8066-2BC1-446C-9DB0-105EB4C5BBE9}"/>
    <dgm:cxn modelId="{7088E785-6AB0-489F-B8C4-E93B52F7648F}" type="presOf" srcId="{D0DF2369-5687-4503-82A9-D801E70E720F}" destId="{5941E10B-DD9F-4F27-A419-281DF71D2672}" srcOrd="0" destOrd="0" presId="urn:microsoft.com/office/officeart/2005/8/layout/cycle3"/>
    <dgm:cxn modelId="{EB7EFF5B-C079-493F-BF6F-24D4404D880A}" type="presOf" srcId="{E7418396-3F9D-4B97-8EF8-20894D79F271}" destId="{7AAF413D-BED9-4D42-9259-3FD08AD61B4E}" srcOrd="0" destOrd="0" presId="urn:microsoft.com/office/officeart/2005/8/layout/cycle3"/>
    <dgm:cxn modelId="{B5A0C9C6-3E5F-48E1-9E88-1806B046685A}" type="presOf" srcId="{CCD029EF-8ADB-47A6-93ED-1FA5389AFA3B}" destId="{0DCD8C8C-D5D4-4426-B45E-893F86A8437C}" srcOrd="0" destOrd="0" presId="urn:microsoft.com/office/officeart/2005/8/layout/cycle3"/>
    <dgm:cxn modelId="{77D2CF4A-1404-49AB-9211-610F9A93DD0E}" srcId="{670FF3CE-2C11-4D85-8185-B6CF9C3F2DE3}" destId="{E7418396-3F9D-4B97-8EF8-20894D79F271}" srcOrd="1" destOrd="0" parTransId="{197C9654-C932-482F-A224-213FDB792D78}" sibTransId="{2B273F2A-AC7C-4A6F-9538-9FEF8C3777BD}"/>
    <dgm:cxn modelId="{70C32C40-28C9-4A62-A7ED-D4D254B5E0DD}" srcId="{670FF3CE-2C11-4D85-8185-B6CF9C3F2DE3}" destId="{96582F41-7D74-468E-A3A9-C14388148F42}" srcOrd="2" destOrd="0" parTransId="{AB74D787-1863-46CD-8C5E-23DDA0C1ABB1}" sibTransId="{7F35400A-8AA4-46AC-98A7-52F9606BF2DE}"/>
    <dgm:cxn modelId="{F8A4047C-91DF-4E7B-96D3-3A27A7C8F17C}" type="presOf" srcId="{F952ADFF-5B84-4B58-B2F2-287202A662BB}" destId="{5B7D2931-51AC-43A1-885E-958FD9231B7F}" srcOrd="0" destOrd="0" presId="urn:microsoft.com/office/officeart/2005/8/layout/cycle3"/>
    <dgm:cxn modelId="{E0F7938B-9975-47AE-AB7B-B01E69CE5A2B}" type="presParOf" srcId="{2E67CDDA-93AA-4952-A9DA-1290D7CAFCFA}" destId="{3ED37E51-3348-445A-9E27-D19BEF0EC11F}" srcOrd="0" destOrd="0" presId="urn:microsoft.com/office/officeart/2005/8/layout/cycle3"/>
    <dgm:cxn modelId="{A0FD800A-42C0-4851-AF5C-10F018A06FE7}" type="presParOf" srcId="{3ED37E51-3348-445A-9E27-D19BEF0EC11F}" destId="{5941E10B-DD9F-4F27-A419-281DF71D2672}" srcOrd="0" destOrd="0" presId="urn:microsoft.com/office/officeart/2005/8/layout/cycle3"/>
    <dgm:cxn modelId="{9466A5E9-0284-4218-9F5E-4261611AAEC0}" type="presParOf" srcId="{3ED37E51-3348-445A-9E27-D19BEF0EC11F}" destId="{0DCD8C8C-D5D4-4426-B45E-893F86A8437C}" srcOrd="1" destOrd="0" presId="urn:microsoft.com/office/officeart/2005/8/layout/cycle3"/>
    <dgm:cxn modelId="{C2F40527-26DD-47B0-BFF1-73B61D939CD5}" type="presParOf" srcId="{3ED37E51-3348-445A-9E27-D19BEF0EC11F}" destId="{7AAF413D-BED9-4D42-9259-3FD08AD61B4E}" srcOrd="2" destOrd="0" presId="urn:microsoft.com/office/officeart/2005/8/layout/cycle3"/>
    <dgm:cxn modelId="{B415BB25-4CDB-4ED5-8B18-900555C4883C}" type="presParOf" srcId="{3ED37E51-3348-445A-9E27-D19BEF0EC11F}" destId="{9492BD09-1C8D-4C1E-AC9D-A8F892D76A67}" srcOrd="3" destOrd="0" presId="urn:microsoft.com/office/officeart/2005/8/layout/cycle3"/>
    <dgm:cxn modelId="{EB7DD391-3AB5-4B67-8ABD-AD1AB6A1E659}" type="presParOf" srcId="{3ED37E51-3348-445A-9E27-D19BEF0EC11F}" destId="{5B7D2931-51AC-43A1-885E-958FD9231B7F}" srcOrd="4" destOrd="0" presId="urn:microsoft.com/office/officeart/2005/8/layout/cycle3"/>
    <dgm:cxn modelId="{47829F40-7A21-47DA-B693-30BE0328A878}" type="presParOf" srcId="{3ED37E51-3348-445A-9E27-D19BEF0EC11F}" destId="{BE69BD46-BAEB-4B2D-8CF1-006DD6F8D10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CD543-EA3B-434E-BF97-3D9A71E65909}" type="doc">
      <dgm:prSet loTypeId="urn:microsoft.com/office/officeart/2005/8/layout/matrix3" loCatId="matrix" qsTypeId="urn:microsoft.com/office/officeart/2005/8/quickstyle/simple2" qsCatId="simple" csTypeId="urn:microsoft.com/office/officeart/2005/8/colors/accent3_1" csCatId="accent3" phldr="1"/>
      <dgm:spPr/>
      <dgm:t>
        <a:bodyPr/>
        <a:lstStyle/>
        <a:p>
          <a:endParaRPr lang="lv-LV"/>
        </a:p>
      </dgm:t>
    </dgm:pt>
    <dgm:pt modelId="{25D8ACFF-0A4E-4D92-A97D-20DEA549B8A9}">
      <dgm:prSet custT="1"/>
      <dgm:spPr/>
      <dgm:t>
        <a:bodyPr/>
        <a:lstStyle/>
        <a:p>
          <a:pPr rtl="0"/>
          <a:r>
            <a:rPr lang="lv-LV" sz="1800" dirty="0">
              <a:latin typeface="Verdana" panose="020B0604030504040204" pitchFamily="34" charset="0"/>
              <a:ea typeface="Verdana" panose="020B0604030504040204" pitchFamily="34" charset="0"/>
            </a:rPr>
            <a:t>Tika sagatavots katru gadu, nākamo </a:t>
          </a:r>
          <a:r>
            <a:rPr lang="lv-LV" sz="1800" b="1" u="sng" dirty="0">
              <a:latin typeface="Verdana" panose="020B0604030504040204" pitchFamily="34" charset="0"/>
              <a:ea typeface="Verdana" panose="020B0604030504040204" pitchFamily="34" charset="0"/>
            </a:rPr>
            <a:t>trīs gadu periodam</a:t>
          </a:r>
          <a:r>
            <a:rPr lang="lv-LV" sz="1800" dirty="0">
              <a:latin typeface="Verdana" panose="020B0604030504040204" pitchFamily="34" charset="0"/>
              <a:ea typeface="Verdana" panose="020B0604030504040204" pitchFamily="34" charset="0"/>
            </a:rPr>
            <a:t>, un to apstiprina Saeima (</a:t>
          </a:r>
          <a:r>
            <a:rPr lang="lv-LV" sz="1800" u="sng" dirty="0">
              <a:latin typeface="Verdana" panose="020B0604030504040204" pitchFamily="34" charset="0"/>
              <a:ea typeface="Verdana" panose="020B0604030504040204" pitchFamily="34" charset="0"/>
            </a:rPr>
            <a:t>likuma spēks</a:t>
          </a:r>
          <a:r>
            <a:rPr lang="lv-LV" sz="1800" dirty="0">
              <a:latin typeface="Verdana" panose="020B0604030504040204" pitchFamily="34" charset="0"/>
              <a:ea typeface="Verdana" panose="020B0604030504040204" pitchFamily="34" charset="0"/>
            </a:rPr>
            <a:t>)</a:t>
          </a:r>
          <a:endParaRPr lang="en-GB" sz="1800" noProof="0" dirty="0">
            <a:latin typeface="Verdana" panose="020B0604030504040204" pitchFamily="34" charset="0"/>
            <a:ea typeface="Verdana" panose="020B0604030504040204" pitchFamily="34" charset="0"/>
          </a:endParaRPr>
        </a:p>
      </dgm:t>
    </dgm:pt>
    <dgm:pt modelId="{33210BE2-527B-4AD0-85B8-BEC6D6B4FD4E}" type="parTrans" cxnId="{EF45B3C0-F981-4DC7-B8DC-F1F1AFB42ABB}">
      <dgm:prSet/>
      <dgm:spPr/>
      <dgm:t>
        <a:bodyPr/>
        <a:lstStyle/>
        <a:p>
          <a:endParaRPr lang="en-GB" noProof="0" dirty="0">
            <a:latin typeface="Verdana" panose="020B0604030504040204" pitchFamily="34" charset="0"/>
            <a:ea typeface="Verdana" panose="020B0604030504040204" pitchFamily="34" charset="0"/>
          </a:endParaRPr>
        </a:p>
      </dgm:t>
    </dgm:pt>
    <dgm:pt modelId="{25B92940-9C95-4209-918E-A0D7DA9A6040}" type="sibTrans" cxnId="{EF45B3C0-F981-4DC7-B8DC-F1F1AFB42ABB}">
      <dgm:prSet/>
      <dgm:spPr/>
      <dgm:t>
        <a:bodyPr/>
        <a:lstStyle/>
        <a:p>
          <a:endParaRPr lang="en-GB" noProof="0" dirty="0">
            <a:latin typeface="Verdana" panose="020B0604030504040204" pitchFamily="34" charset="0"/>
            <a:ea typeface="Verdana" panose="020B0604030504040204" pitchFamily="34" charset="0"/>
          </a:endParaRPr>
        </a:p>
      </dgm:t>
    </dgm:pt>
    <dgm:pt modelId="{1EFE672C-D955-4293-A1FE-413754064BB3}">
      <dgm:prSet custT="1"/>
      <dgm:spPr/>
      <dgm:t>
        <a:bodyPr/>
        <a:lstStyle/>
        <a:p>
          <a:pPr rtl="0"/>
          <a:r>
            <a:rPr lang="lv-LV" sz="1600" dirty="0">
              <a:latin typeface="Verdana" panose="020B0604030504040204" pitchFamily="34" charset="0"/>
              <a:ea typeface="Verdana" panose="020B0604030504040204" pitchFamily="34" charset="0"/>
            </a:rPr>
            <a:t>Tika sasaistīs ar attīstības plānošanas dokumentiem, tādējādi nodrošinot </a:t>
          </a:r>
          <a:r>
            <a:rPr lang="lv-LV" sz="1600" u="sng" dirty="0">
              <a:latin typeface="Verdana" panose="020B0604030504040204" pitchFamily="34" charset="0"/>
              <a:ea typeface="Verdana" panose="020B0604030504040204" pitchFamily="34" charset="0"/>
            </a:rPr>
            <a:t>pieejamo </a:t>
          </a:r>
          <a:r>
            <a:rPr lang="lv-LV" sz="1600" b="1" u="sng" dirty="0">
              <a:latin typeface="Verdana" panose="020B0604030504040204" pitchFamily="34" charset="0"/>
              <a:ea typeface="Verdana" panose="020B0604030504040204" pitchFamily="34" charset="0"/>
            </a:rPr>
            <a:t>resursu sasaisti ar </a:t>
          </a:r>
          <a:r>
            <a:rPr lang="lv-LV" sz="1600" u="sng" dirty="0">
              <a:latin typeface="Verdana" panose="020B0604030504040204" pitchFamily="34" charset="0"/>
              <a:ea typeface="Verdana" panose="020B0604030504040204" pitchFamily="34" charset="0"/>
            </a:rPr>
            <a:t>valdības politikas </a:t>
          </a:r>
          <a:r>
            <a:rPr lang="lv-LV" sz="1600" b="1" u="sng" dirty="0">
              <a:latin typeface="Verdana" panose="020B0604030504040204" pitchFamily="34" charset="0"/>
              <a:ea typeface="Verdana" panose="020B0604030504040204" pitchFamily="34" charset="0"/>
            </a:rPr>
            <a:t>prioritātēm</a:t>
          </a:r>
          <a:r>
            <a:rPr lang="lv-LV" sz="1600" u="sng" dirty="0">
              <a:latin typeface="Verdana" panose="020B0604030504040204" pitchFamily="34" charset="0"/>
              <a:ea typeface="Verdana" panose="020B0604030504040204" pitchFamily="34" charset="0"/>
            </a:rPr>
            <a:t> vidējā termiņā</a:t>
          </a:r>
          <a:endParaRPr lang="en-GB" sz="1600" u="none" noProof="0" dirty="0">
            <a:latin typeface="Verdana" panose="020B0604030504040204" pitchFamily="34" charset="0"/>
            <a:ea typeface="Verdana" panose="020B0604030504040204" pitchFamily="34" charset="0"/>
          </a:endParaRPr>
        </a:p>
      </dgm:t>
    </dgm:pt>
    <dgm:pt modelId="{CB90AD2D-4766-4168-9EF9-E59E2176303E}" type="parTrans" cxnId="{1253F935-12AB-4C00-B9C5-3397AE0E1BEC}">
      <dgm:prSet/>
      <dgm:spPr/>
      <dgm:t>
        <a:bodyPr/>
        <a:lstStyle/>
        <a:p>
          <a:endParaRPr lang="en-GB" noProof="0" dirty="0">
            <a:latin typeface="Verdana" panose="020B0604030504040204" pitchFamily="34" charset="0"/>
            <a:ea typeface="Verdana" panose="020B0604030504040204" pitchFamily="34" charset="0"/>
          </a:endParaRPr>
        </a:p>
      </dgm:t>
    </dgm:pt>
    <dgm:pt modelId="{E574B442-1BC6-4696-8DC0-3A5F32073F61}" type="sibTrans" cxnId="{1253F935-12AB-4C00-B9C5-3397AE0E1BEC}">
      <dgm:prSet/>
      <dgm:spPr/>
      <dgm:t>
        <a:bodyPr/>
        <a:lstStyle/>
        <a:p>
          <a:endParaRPr lang="en-GB" noProof="0" dirty="0">
            <a:latin typeface="Verdana" panose="020B0604030504040204" pitchFamily="34" charset="0"/>
            <a:ea typeface="Verdana" panose="020B0604030504040204" pitchFamily="34" charset="0"/>
          </a:endParaRPr>
        </a:p>
      </dgm:t>
    </dgm:pt>
    <dgm:pt modelId="{0ECB3ED3-CBAD-40A9-8288-4EDEC741FA3F}">
      <dgm:prSet/>
      <dgm:spPr/>
      <dgm:t>
        <a:bodyPr/>
        <a:lstStyle/>
        <a:p>
          <a:pPr rtl="0"/>
          <a:r>
            <a:rPr lang="lv-LV" dirty="0">
              <a:latin typeface="Verdana" panose="020B0604030504040204" pitchFamily="34" charset="0"/>
              <a:ea typeface="Verdana" panose="020B0604030504040204" pitchFamily="34" charset="0"/>
            </a:rPr>
            <a:t>Pakļaujas Fiskālās disciplīnas likumā noteiktajiem fiskālajiem nosacījumiem, tādējādi nodrošinot </a:t>
          </a:r>
          <a:r>
            <a:rPr lang="lv-LV" b="1" u="sng" dirty="0">
              <a:latin typeface="Verdana" panose="020B0604030504040204" pitchFamily="34" charset="0"/>
              <a:ea typeface="Verdana" panose="020B0604030504040204" pitchFamily="34" charset="0"/>
            </a:rPr>
            <a:t>pārredzamu un atbildīgu fiskālo politiku</a:t>
          </a:r>
          <a:endParaRPr lang="en-GB" b="1" u="sng" noProof="0" dirty="0">
            <a:latin typeface="Verdana" panose="020B0604030504040204" pitchFamily="34" charset="0"/>
            <a:ea typeface="Verdana" panose="020B0604030504040204" pitchFamily="34" charset="0"/>
          </a:endParaRPr>
        </a:p>
      </dgm:t>
    </dgm:pt>
    <dgm:pt modelId="{D544E6BC-7A14-4AA6-B26C-9961CFD15959}" type="parTrans" cxnId="{171730C5-1708-4495-AF41-DA4352F2C1DD}">
      <dgm:prSet/>
      <dgm:spPr/>
      <dgm:t>
        <a:bodyPr/>
        <a:lstStyle/>
        <a:p>
          <a:endParaRPr lang="en-GB" noProof="0" dirty="0">
            <a:latin typeface="Verdana" panose="020B0604030504040204" pitchFamily="34" charset="0"/>
            <a:ea typeface="Verdana" panose="020B0604030504040204" pitchFamily="34" charset="0"/>
          </a:endParaRPr>
        </a:p>
      </dgm:t>
    </dgm:pt>
    <dgm:pt modelId="{32A570D9-C8CA-489F-84BA-5C3DE2CD720F}" type="sibTrans" cxnId="{171730C5-1708-4495-AF41-DA4352F2C1DD}">
      <dgm:prSet/>
      <dgm:spPr/>
      <dgm:t>
        <a:bodyPr/>
        <a:lstStyle/>
        <a:p>
          <a:endParaRPr lang="en-GB" noProof="0" dirty="0">
            <a:latin typeface="Verdana" panose="020B0604030504040204" pitchFamily="34" charset="0"/>
            <a:ea typeface="Verdana" panose="020B0604030504040204" pitchFamily="34" charset="0"/>
          </a:endParaRPr>
        </a:p>
      </dgm:t>
    </dgm:pt>
    <dgm:pt modelId="{95C806A8-E1F7-4025-97EE-C87B0F41B552}">
      <dgm:prSet custT="1"/>
      <dgm:spPr/>
      <dgm:t>
        <a:bodyPr/>
        <a:lstStyle/>
        <a:p>
          <a:pPr rtl="0"/>
          <a:r>
            <a:rPr lang="lv-LV" sz="1800" dirty="0">
              <a:latin typeface="Verdana" panose="020B0604030504040204" pitchFamily="34" charset="0"/>
              <a:ea typeface="Verdana" panose="020B0604030504040204" pitchFamily="34" charset="0"/>
            </a:rPr>
            <a:t>Ietvara likuma darbības perioda </a:t>
          </a:r>
          <a:r>
            <a:rPr lang="lv-LV" sz="1800" u="sng" dirty="0">
              <a:latin typeface="Verdana" panose="020B0604030504040204" pitchFamily="34" charset="0"/>
              <a:ea typeface="Verdana" panose="020B0604030504040204" pitchFamily="34" charset="0"/>
            </a:rPr>
            <a:t>pirmais gads tika detalizēti izvērsts </a:t>
          </a:r>
          <a:r>
            <a:rPr lang="lv-LV" sz="1800" b="1" u="sng" dirty="0">
              <a:latin typeface="Verdana" panose="020B0604030504040204" pitchFamily="34" charset="0"/>
              <a:ea typeface="Verdana" panose="020B0604030504040204" pitchFamily="34" charset="0"/>
            </a:rPr>
            <a:t>gadskārtējā valsts budžeta likumā</a:t>
          </a:r>
          <a:endParaRPr lang="en-GB" sz="1600" b="1" u="sng" noProof="0" dirty="0">
            <a:latin typeface="Verdana" panose="020B0604030504040204" pitchFamily="34" charset="0"/>
            <a:ea typeface="Verdana" panose="020B0604030504040204" pitchFamily="34" charset="0"/>
          </a:endParaRPr>
        </a:p>
      </dgm:t>
    </dgm:pt>
    <dgm:pt modelId="{C0B71211-A5E3-4CBF-8FAF-65BB84727815}" type="parTrans" cxnId="{C4B3AC37-A6BC-417C-AC89-04A0D0BFA4BC}">
      <dgm:prSet/>
      <dgm:spPr/>
      <dgm:t>
        <a:bodyPr/>
        <a:lstStyle/>
        <a:p>
          <a:endParaRPr lang="en-GB" noProof="0" dirty="0">
            <a:latin typeface="Verdana" panose="020B0604030504040204" pitchFamily="34" charset="0"/>
            <a:ea typeface="Verdana" panose="020B0604030504040204" pitchFamily="34" charset="0"/>
          </a:endParaRPr>
        </a:p>
      </dgm:t>
    </dgm:pt>
    <dgm:pt modelId="{5E595A29-356B-4B98-A248-9EAFB411511B}" type="sibTrans" cxnId="{C4B3AC37-A6BC-417C-AC89-04A0D0BFA4BC}">
      <dgm:prSet/>
      <dgm:spPr/>
      <dgm:t>
        <a:bodyPr/>
        <a:lstStyle/>
        <a:p>
          <a:endParaRPr lang="en-GB" noProof="0" dirty="0">
            <a:latin typeface="Verdana" panose="020B0604030504040204" pitchFamily="34" charset="0"/>
            <a:ea typeface="Verdana" panose="020B0604030504040204" pitchFamily="34" charset="0"/>
          </a:endParaRPr>
        </a:p>
      </dgm:t>
    </dgm:pt>
    <dgm:pt modelId="{FB974B9E-B617-47BE-AF7A-27B07F035459}" type="pres">
      <dgm:prSet presAssocID="{618CD543-EA3B-434E-BF97-3D9A71E65909}" presName="matrix" presStyleCnt="0">
        <dgm:presLayoutVars>
          <dgm:chMax val="1"/>
          <dgm:dir/>
          <dgm:resizeHandles val="exact"/>
        </dgm:presLayoutVars>
      </dgm:prSet>
      <dgm:spPr/>
      <dgm:t>
        <a:bodyPr/>
        <a:lstStyle/>
        <a:p>
          <a:endParaRPr lang="en-US"/>
        </a:p>
      </dgm:t>
    </dgm:pt>
    <dgm:pt modelId="{E8A373C8-8535-49A7-A9EA-97B225FE0ED2}" type="pres">
      <dgm:prSet presAssocID="{618CD543-EA3B-434E-BF97-3D9A71E65909}" presName="diamond" presStyleLbl="bgShp" presStyleIdx="0" presStyleCnt="1"/>
      <dgm:spPr/>
    </dgm:pt>
    <dgm:pt modelId="{30519CD5-695A-40CA-8C14-A8D982E2DF6D}" type="pres">
      <dgm:prSet presAssocID="{618CD543-EA3B-434E-BF97-3D9A71E65909}" presName="quad1" presStyleLbl="node1" presStyleIdx="0" presStyleCnt="4" custScaleX="152168" custScaleY="121000" custLinFactNeighborX="-26580" custLinFactNeighborY="-11000">
        <dgm:presLayoutVars>
          <dgm:chMax val="0"/>
          <dgm:chPref val="0"/>
          <dgm:bulletEnabled val="1"/>
        </dgm:presLayoutVars>
      </dgm:prSet>
      <dgm:spPr/>
      <dgm:t>
        <a:bodyPr/>
        <a:lstStyle/>
        <a:p>
          <a:endParaRPr lang="en-US"/>
        </a:p>
      </dgm:t>
    </dgm:pt>
    <dgm:pt modelId="{EFFD07BF-CA38-4F61-BB40-8E857CE15E0D}" type="pres">
      <dgm:prSet presAssocID="{618CD543-EA3B-434E-BF97-3D9A71E65909}" presName="quad2" presStyleLbl="node1" presStyleIdx="1" presStyleCnt="4" custScaleX="152168" custScaleY="121000" custLinFactNeighborX="26580" custLinFactNeighborY="-10320">
        <dgm:presLayoutVars>
          <dgm:chMax val="0"/>
          <dgm:chPref val="0"/>
          <dgm:bulletEnabled val="1"/>
        </dgm:presLayoutVars>
      </dgm:prSet>
      <dgm:spPr/>
      <dgm:t>
        <a:bodyPr/>
        <a:lstStyle/>
        <a:p>
          <a:endParaRPr lang="en-US"/>
        </a:p>
      </dgm:t>
    </dgm:pt>
    <dgm:pt modelId="{791ACB56-62DE-4C1F-9694-5C8936BC43E1}" type="pres">
      <dgm:prSet presAssocID="{618CD543-EA3B-434E-BF97-3D9A71E65909}" presName="quad3" presStyleLbl="node1" presStyleIdx="2" presStyleCnt="4" custScaleX="152168" custScaleY="121000" custLinFactNeighborX="-26580" custLinFactNeighborY="12244">
        <dgm:presLayoutVars>
          <dgm:chMax val="0"/>
          <dgm:chPref val="0"/>
          <dgm:bulletEnabled val="1"/>
        </dgm:presLayoutVars>
      </dgm:prSet>
      <dgm:spPr/>
      <dgm:t>
        <a:bodyPr/>
        <a:lstStyle/>
        <a:p>
          <a:endParaRPr lang="en-US"/>
        </a:p>
      </dgm:t>
    </dgm:pt>
    <dgm:pt modelId="{241D58AB-E0F6-43C7-ACF9-B642EB158CD2}" type="pres">
      <dgm:prSet presAssocID="{618CD543-EA3B-434E-BF97-3D9A71E65909}" presName="quad4" presStyleLbl="node1" presStyleIdx="3" presStyleCnt="4" custScaleX="152168" custScaleY="121000" custLinFactNeighborX="26580" custLinFactNeighborY="12244">
        <dgm:presLayoutVars>
          <dgm:chMax val="0"/>
          <dgm:chPref val="0"/>
          <dgm:bulletEnabled val="1"/>
        </dgm:presLayoutVars>
      </dgm:prSet>
      <dgm:spPr/>
      <dgm:t>
        <a:bodyPr/>
        <a:lstStyle/>
        <a:p>
          <a:endParaRPr lang="en-US"/>
        </a:p>
      </dgm:t>
    </dgm:pt>
  </dgm:ptLst>
  <dgm:cxnLst>
    <dgm:cxn modelId="{EF45B3C0-F981-4DC7-B8DC-F1F1AFB42ABB}" srcId="{618CD543-EA3B-434E-BF97-3D9A71E65909}" destId="{25D8ACFF-0A4E-4D92-A97D-20DEA549B8A9}" srcOrd="0" destOrd="0" parTransId="{33210BE2-527B-4AD0-85B8-BEC6D6B4FD4E}" sibTransId="{25B92940-9C95-4209-918E-A0D7DA9A6040}"/>
    <dgm:cxn modelId="{171730C5-1708-4495-AF41-DA4352F2C1DD}" srcId="{618CD543-EA3B-434E-BF97-3D9A71E65909}" destId="{0ECB3ED3-CBAD-40A9-8288-4EDEC741FA3F}" srcOrd="2" destOrd="0" parTransId="{D544E6BC-7A14-4AA6-B26C-9961CFD15959}" sibTransId="{32A570D9-C8CA-489F-84BA-5C3DE2CD720F}"/>
    <dgm:cxn modelId="{2BF4F78E-B1F7-4F16-BD87-9C3CEC1D5035}" type="presOf" srcId="{1EFE672C-D955-4293-A1FE-413754064BB3}" destId="{EFFD07BF-CA38-4F61-BB40-8E857CE15E0D}" srcOrd="0" destOrd="0" presId="urn:microsoft.com/office/officeart/2005/8/layout/matrix3"/>
    <dgm:cxn modelId="{08D2B19B-F8F9-4C6B-B0F2-BC76E119C63F}" type="presOf" srcId="{0ECB3ED3-CBAD-40A9-8288-4EDEC741FA3F}" destId="{791ACB56-62DE-4C1F-9694-5C8936BC43E1}" srcOrd="0" destOrd="0" presId="urn:microsoft.com/office/officeart/2005/8/layout/matrix3"/>
    <dgm:cxn modelId="{F04018C9-EA10-4154-A657-29F082EF1685}" type="presOf" srcId="{95C806A8-E1F7-4025-97EE-C87B0F41B552}" destId="{241D58AB-E0F6-43C7-ACF9-B642EB158CD2}" srcOrd="0" destOrd="0" presId="urn:microsoft.com/office/officeart/2005/8/layout/matrix3"/>
    <dgm:cxn modelId="{C4B3AC37-A6BC-417C-AC89-04A0D0BFA4BC}" srcId="{618CD543-EA3B-434E-BF97-3D9A71E65909}" destId="{95C806A8-E1F7-4025-97EE-C87B0F41B552}" srcOrd="3" destOrd="0" parTransId="{C0B71211-A5E3-4CBF-8FAF-65BB84727815}" sibTransId="{5E595A29-356B-4B98-A248-9EAFB411511B}"/>
    <dgm:cxn modelId="{4805DE04-18EB-4013-A7F2-2D6C75058614}" type="presOf" srcId="{618CD543-EA3B-434E-BF97-3D9A71E65909}" destId="{FB974B9E-B617-47BE-AF7A-27B07F035459}" srcOrd="0" destOrd="0" presId="urn:microsoft.com/office/officeart/2005/8/layout/matrix3"/>
    <dgm:cxn modelId="{1253F935-12AB-4C00-B9C5-3397AE0E1BEC}" srcId="{618CD543-EA3B-434E-BF97-3D9A71E65909}" destId="{1EFE672C-D955-4293-A1FE-413754064BB3}" srcOrd="1" destOrd="0" parTransId="{CB90AD2D-4766-4168-9EF9-E59E2176303E}" sibTransId="{E574B442-1BC6-4696-8DC0-3A5F32073F61}"/>
    <dgm:cxn modelId="{4463D28F-1AE3-4E52-9673-522C1EAAF9C6}" type="presOf" srcId="{25D8ACFF-0A4E-4D92-A97D-20DEA549B8A9}" destId="{30519CD5-695A-40CA-8C14-A8D982E2DF6D}" srcOrd="0" destOrd="0" presId="urn:microsoft.com/office/officeart/2005/8/layout/matrix3"/>
    <dgm:cxn modelId="{6E3E4B8A-E1FD-4359-9057-D56D3FBDC64B}" type="presParOf" srcId="{FB974B9E-B617-47BE-AF7A-27B07F035459}" destId="{E8A373C8-8535-49A7-A9EA-97B225FE0ED2}" srcOrd="0" destOrd="0" presId="urn:microsoft.com/office/officeart/2005/8/layout/matrix3"/>
    <dgm:cxn modelId="{95C1B5F1-AE67-4AB7-B8E2-16DD6665FC4E}" type="presParOf" srcId="{FB974B9E-B617-47BE-AF7A-27B07F035459}" destId="{30519CD5-695A-40CA-8C14-A8D982E2DF6D}" srcOrd="1" destOrd="0" presId="urn:microsoft.com/office/officeart/2005/8/layout/matrix3"/>
    <dgm:cxn modelId="{D6A41C7B-AF02-44CC-B331-7B40520EEC40}" type="presParOf" srcId="{FB974B9E-B617-47BE-AF7A-27B07F035459}" destId="{EFFD07BF-CA38-4F61-BB40-8E857CE15E0D}" srcOrd="2" destOrd="0" presId="urn:microsoft.com/office/officeart/2005/8/layout/matrix3"/>
    <dgm:cxn modelId="{4F0B058D-2AF9-4A5D-AD12-09C0EA5DBDD0}" type="presParOf" srcId="{FB974B9E-B617-47BE-AF7A-27B07F035459}" destId="{791ACB56-62DE-4C1F-9694-5C8936BC43E1}" srcOrd="3" destOrd="0" presId="urn:microsoft.com/office/officeart/2005/8/layout/matrix3"/>
    <dgm:cxn modelId="{23C4560E-97EF-4AC5-9E69-18FED11EF15D}" type="presParOf" srcId="{FB974B9E-B617-47BE-AF7A-27B07F035459}" destId="{241D58AB-E0F6-43C7-ACF9-B642EB158CD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7ADD33-F2A0-4BE7-BEF0-D74869E42170}" type="doc">
      <dgm:prSet loTypeId="urn:microsoft.com/office/officeart/2005/8/layout/hProcess4" loCatId="process" qsTypeId="urn:microsoft.com/office/officeart/2005/8/quickstyle/simple3" qsCatId="simple" csTypeId="urn:microsoft.com/office/officeart/2005/8/colors/accent6_2" csCatId="accent6" phldr="1"/>
      <dgm:spPr/>
      <dgm:t>
        <a:bodyPr/>
        <a:lstStyle/>
        <a:p>
          <a:endParaRPr lang="lv-LV"/>
        </a:p>
      </dgm:t>
    </dgm:pt>
    <dgm:pt modelId="{A0581FA3-58DF-43E0-9239-A52E24A68211}">
      <dgm:prSet phldrT="[Text]"/>
      <dgm:spPr/>
      <dgm:t>
        <a:bodyPr/>
        <a:lstStyle/>
        <a:p>
          <a:r>
            <a:rPr lang="lv-LV" dirty="0">
              <a:latin typeface="Verdana" panose="020B0604030504040204" pitchFamily="34" charset="0"/>
              <a:ea typeface="Verdana" panose="020B0604030504040204" pitchFamily="34" charset="0"/>
            </a:rPr>
            <a:t>Pavasara debates par budžetu</a:t>
          </a:r>
        </a:p>
      </dgm:t>
    </dgm:pt>
    <dgm:pt modelId="{FB9B6F5C-9D86-4E3B-A688-45BD1301ADB4}" type="parTrans" cxnId="{A292BFFC-E3DE-44C9-AFDC-C1E6E777719F}">
      <dgm:prSet/>
      <dgm:spPr/>
      <dgm:t>
        <a:bodyPr/>
        <a:lstStyle/>
        <a:p>
          <a:endParaRPr lang="lv-LV">
            <a:latin typeface="Verdana" panose="020B0604030504040204" pitchFamily="34" charset="0"/>
            <a:ea typeface="Verdana" panose="020B0604030504040204" pitchFamily="34" charset="0"/>
          </a:endParaRPr>
        </a:p>
      </dgm:t>
    </dgm:pt>
    <dgm:pt modelId="{295AA3D3-6DCA-4856-A5C0-5707C06FCF4D}" type="sibTrans" cxnId="{A292BFFC-E3DE-44C9-AFDC-C1E6E777719F}">
      <dgm:prSet/>
      <dgm:spPr/>
      <dgm:t>
        <a:bodyPr/>
        <a:lstStyle/>
        <a:p>
          <a:endParaRPr lang="lv-LV">
            <a:latin typeface="Verdana" panose="020B0604030504040204" pitchFamily="34" charset="0"/>
            <a:ea typeface="Verdana" panose="020B0604030504040204" pitchFamily="34" charset="0"/>
          </a:endParaRPr>
        </a:p>
      </dgm:t>
    </dgm:pt>
    <dgm:pt modelId="{48886F78-5B01-4948-A858-C8764DB5B851}">
      <dgm:prSet phldrT="[Text]" custT="1"/>
      <dgm:spPr/>
      <dgm:t>
        <a:bodyPr/>
        <a:lstStyle/>
        <a:p>
          <a:r>
            <a:rPr lang="lv-LV" sz="1600" b="0" i="0" dirty="0">
              <a:latin typeface="Verdana" panose="020B0604030504040204" pitchFamily="34" charset="0"/>
              <a:ea typeface="Verdana" panose="020B0604030504040204" pitchFamily="34" charset="0"/>
            </a:rPr>
            <a:t>Finanšu ministrs Saeimas sēdē ziņo par Latvijas Stabilitātes programmu, makroekonomiskās attīstības scenāriju, fiskālās politikas stratēģiju un vidēja termiņa mērķiem, kā arī par iespējamiem valsts budžeta prioritārajiem attīstības virzieniem</a:t>
          </a:r>
          <a:endParaRPr lang="lv-LV" sz="1600" dirty="0">
            <a:latin typeface="Verdana" panose="020B0604030504040204" pitchFamily="34" charset="0"/>
            <a:ea typeface="Verdana" panose="020B0604030504040204" pitchFamily="34" charset="0"/>
          </a:endParaRPr>
        </a:p>
      </dgm:t>
    </dgm:pt>
    <dgm:pt modelId="{A4F6FCBD-7BDC-4EFA-9F31-5B60E4E8F419}" type="parTrans" cxnId="{A303BF88-26D8-445D-BCB3-B31166158FB8}">
      <dgm:prSet/>
      <dgm:spPr/>
      <dgm:t>
        <a:bodyPr/>
        <a:lstStyle/>
        <a:p>
          <a:endParaRPr lang="lv-LV">
            <a:latin typeface="Verdana" panose="020B0604030504040204" pitchFamily="34" charset="0"/>
            <a:ea typeface="Verdana" panose="020B0604030504040204" pitchFamily="34" charset="0"/>
          </a:endParaRPr>
        </a:p>
      </dgm:t>
    </dgm:pt>
    <dgm:pt modelId="{4D1341DE-4B56-45CC-9ED5-5B6D42F30682}" type="sibTrans" cxnId="{A303BF88-26D8-445D-BCB3-B31166158FB8}">
      <dgm:prSet/>
      <dgm:spPr/>
      <dgm:t>
        <a:bodyPr/>
        <a:lstStyle/>
        <a:p>
          <a:endParaRPr lang="lv-LV">
            <a:latin typeface="Verdana" panose="020B0604030504040204" pitchFamily="34" charset="0"/>
            <a:ea typeface="Verdana" panose="020B0604030504040204" pitchFamily="34" charset="0"/>
          </a:endParaRPr>
        </a:p>
      </dgm:t>
    </dgm:pt>
    <dgm:pt modelId="{1E8A7FA1-FEAC-4C42-83BD-8F11D52A6384}">
      <dgm:prSet phldrT="[Text]"/>
      <dgm:spPr/>
      <dgm:t>
        <a:bodyPr/>
        <a:lstStyle/>
        <a:p>
          <a:r>
            <a:rPr lang="lv-LV" dirty="0">
              <a:latin typeface="Verdana" panose="020B0604030504040204" pitchFamily="34" charset="0"/>
              <a:ea typeface="Verdana" panose="020B0604030504040204" pitchFamily="34" charset="0"/>
            </a:rPr>
            <a:t>Vienotais budžeta likums rudenī</a:t>
          </a:r>
        </a:p>
      </dgm:t>
    </dgm:pt>
    <dgm:pt modelId="{7379835A-0FD7-4BBD-A0CE-5CD066E227D4}" type="parTrans" cxnId="{BDBDDA7F-4329-4E26-9663-AEAF841D85C5}">
      <dgm:prSet/>
      <dgm:spPr/>
      <dgm:t>
        <a:bodyPr/>
        <a:lstStyle/>
        <a:p>
          <a:endParaRPr lang="lv-LV">
            <a:latin typeface="Verdana" panose="020B0604030504040204" pitchFamily="34" charset="0"/>
            <a:ea typeface="Verdana" panose="020B0604030504040204" pitchFamily="34" charset="0"/>
          </a:endParaRPr>
        </a:p>
      </dgm:t>
    </dgm:pt>
    <dgm:pt modelId="{93687CF8-1377-4E24-86B5-CE33CF1F3C28}" type="sibTrans" cxnId="{BDBDDA7F-4329-4E26-9663-AEAF841D85C5}">
      <dgm:prSet/>
      <dgm:spPr/>
      <dgm:t>
        <a:bodyPr/>
        <a:lstStyle/>
        <a:p>
          <a:endParaRPr lang="lv-LV">
            <a:latin typeface="Verdana" panose="020B0604030504040204" pitchFamily="34" charset="0"/>
            <a:ea typeface="Verdana" panose="020B0604030504040204" pitchFamily="34" charset="0"/>
          </a:endParaRPr>
        </a:p>
      </dgm:t>
    </dgm:pt>
    <dgm:pt modelId="{E638B8D4-ED8B-402C-83E3-2B5FB227716C}">
      <dgm:prSet phldrT="[Text]" custT="1"/>
      <dgm:spPr/>
      <dgm:t>
        <a:bodyPr/>
        <a:lstStyle/>
        <a:p>
          <a:r>
            <a:rPr lang="lv-LV" sz="1800" dirty="0">
              <a:latin typeface="Verdana" panose="020B0604030504040204" pitchFamily="34" charset="0"/>
              <a:ea typeface="Verdana" panose="020B0604030504040204" pitchFamily="34" charset="0"/>
            </a:rPr>
            <a:t>Gadskārtējais valsts budžets un vidējā termiņa ietvars integrēti viena likumā kā viens otra neatņemamā sastāvdaļa </a:t>
          </a:r>
        </a:p>
      </dgm:t>
    </dgm:pt>
    <dgm:pt modelId="{036F70D6-7858-46FB-B5DB-6D558AA01D5D}" type="parTrans" cxnId="{B6BE8B43-C5C0-420B-8E51-9B79FD107949}">
      <dgm:prSet/>
      <dgm:spPr/>
      <dgm:t>
        <a:bodyPr/>
        <a:lstStyle/>
        <a:p>
          <a:endParaRPr lang="lv-LV">
            <a:latin typeface="Verdana" panose="020B0604030504040204" pitchFamily="34" charset="0"/>
            <a:ea typeface="Verdana" panose="020B0604030504040204" pitchFamily="34" charset="0"/>
          </a:endParaRPr>
        </a:p>
      </dgm:t>
    </dgm:pt>
    <dgm:pt modelId="{62A32F1D-F3CA-479E-AE28-62571446B89C}" type="sibTrans" cxnId="{B6BE8B43-C5C0-420B-8E51-9B79FD107949}">
      <dgm:prSet/>
      <dgm:spPr/>
      <dgm:t>
        <a:bodyPr/>
        <a:lstStyle/>
        <a:p>
          <a:endParaRPr lang="lv-LV">
            <a:latin typeface="Verdana" panose="020B0604030504040204" pitchFamily="34" charset="0"/>
            <a:ea typeface="Verdana" panose="020B0604030504040204" pitchFamily="34" charset="0"/>
          </a:endParaRPr>
        </a:p>
      </dgm:t>
    </dgm:pt>
    <dgm:pt modelId="{95AFFFAF-900C-4ED4-B691-2B0CEECA8C92}">
      <dgm:prSet phldrT="[Text]" custT="1"/>
      <dgm:spPr/>
      <dgm:t>
        <a:bodyPr/>
        <a:lstStyle/>
        <a:p>
          <a:endParaRPr lang="lv-LV" sz="2000" dirty="0">
            <a:latin typeface="Verdana" panose="020B0604030504040204" pitchFamily="34" charset="0"/>
            <a:ea typeface="Verdana" panose="020B0604030504040204" pitchFamily="34" charset="0"/>
          </a:endParaRPr>
        </a:p>
      </dgm:t>
    </dgm:pt>
    <dgm:pt modelId="{43B660F3-668A-4C31-AA99-BFF9A5E00C05}" type="parTrans" cxnId="{E6C6C3C4-2D08-4E87-9AE2-397FE9F23B9D}">
      <dgm:prSet/>
      <dgm:spPr/>
      <dgm:t>
        <a:bodyPr/>
        <a:lstStyle/>
        <a:p>
          <a:endParaRPr lang="lv-LV">
            <a:latin typeface="Verdana" panose="020B0604030504040204" pitchFamily="34" charset="0"/>
            <a:ea typeface="Verdana" panose="020B0604030504040204" pitchFamily="34" charset="0"/>
          </a:endParaRPr>
        </a:p>
      </dgm:t>
    </dgm:pt>
    <dgm:pt modelId="{899AFF77-9E92-445D-B268-53DEE32663FF}" type="sibTrans" cxnId="{E6C6C3C4-2D08-4E87-9AE2-397FE9F23B9D}">
      <dgm:prSet/>
      <dgm:spPr/>
      <dgm:t>
        <a:bodyPr/>
        <a:lstStyle/>
        <a:p>
          <a:endParaRPr lang="lv-LV">
            <a:latin typeface="Verdana" panose="020B0604030504040204" pitchFamily="34" charset="0"/>
            <a:ea typeface="Verdana" panose="020B0604030504040204" pitchFamily="34" charset="0"/>
          </a:endParaRPr>
        </a:p>
      </dgm:t>
    </dgm:pt>
    <dgm:pt modelId="{448B1D05-E236-43A8-B0B1-08CAF705C24A}">
      <dgm:prSet phldrT="[Text]" custT="1"/>
      <dgm:spPr/>
      <dgm:t>
        <a:bodyPr/>
        <a:lstStyle/>
        <a:p>
          <a:endParaRPr lang="lv-LV" sz="2000" dirty="0">
            <a:latin typeface="Verdana" panose="020B0604030504040204" pitchFamily="34" charset="0"/>
            <a:ea typeface="Verdana" panose="020B0604030504040204" pitchFamily="34" charset="0"/>
          </a:endParaRPr>
        </a:p>
      </dgm:t>
    </dgm:pt>
    <dgm:pt modelId="{8C1DC047-2E42-463F-9330-C5A0E59FFB0B}" type="parTrans" cxnId="{49C0C9D8-B68D-401B-9178-64A763F29A52}">
      <dgm:prSet/>
      <dgm:spPr/>
      <dgm:t>
        <a:bodyPr/>
        <a:lstStyle/>
        <a:p>
          <a:endParaRPr lang="lv-LV">
            <a:latin typeface="Verdana" panose="020B0604030504040204" pitchFamily="34" charset="0"/>
            <a:ea typeface="Verdana" panose="020B0604030504040204" pitchFamily="34" charset="0"/>
          </a:endParaRPr>
        </a:p>
      </dgm:t>
    </dgm:pt>
    <dgm:pt modelId="{227FD3B8-60DA-4533-A326-41A5919EC1CB}" type="sibTrans" cxnId="{49C0C9D8-B68D-401B-9178-64A763F29A52}">
      <dgm:prSet/>
      <dgm:spPr/>
      <dgm:t>
        <a:bodyPr/>
        <a:lstStyle/>
        <a:p>
          <a:endParaRPr lang="lv-LV">
            <a:latin typeface="Verdana" panose="020B0604030504040204" pitchFamily="34" charset="0"/>
            <a:ea typeface="Verdana" panose="020B0604030504040204" pitchFamily="34" charset="0"/>
          </a:endParaRPr>
        </a:p>
      </dgm:t>
    </dgm:pt>
    <dgm:pt modelId="{F951468C-F727-425D-95E8-5A16ADBAF31F}" type="pres">
      <dgm:prSet presAssocID="{ED7ADD33-F2A0-4BE7-BEF0-D74869E42170}" presName="Name0" presStyleCnt="0">
        <dgm:presLayoutVars>
          <dgm:dir/>
          <dgm:animLvl val="lvl"/>
          <dgm:resizeHandles val="exact"/>
        </dgm:presLayoutVars>
      </dgm:prSet>
      <dgm:spPr/>
      <dgm:t>
        <a:bodyPr/>
        <a:lstStyle/>
        <a:p>
          <a:endParaRPr lang="en-US"/>
        </a:p>
      </dgm:t>
    </dgm:pt>
    <dgm:pt modelId="{42FFA7A3-F7F6-43A3-B539-492A76AD69CC}" type="pres">
      <dgm:prSet presAssocID="{ED7ADD33-F2A0-4BE7-BEF0-D74869E42170}" presName="tSp" presStyleCnt="0"/>
      <dgm:spPr/>
    </dgm:pt>
    <dgm:pt modelId="{B8BD4AFB-C8A8-4E31-B585-2B7898D8B246}" type="pres">
      <dgm:prSet presAssocID="{ED7ADD33-F2A0-4BE7-BEF0-D74869E42170}" presName="bSp" presStyleCnt="0"/>
      <dgm:spPr/>
    </dgm:pt>
    <dgm:pt modelId="{7608FA59-3C7D-45CE-B088-587494496838}" type="pres">
      <dgm:prSet presAssocID="{ED7ADD33-F2A0-4BE7-BEF0-D74869E42170}" presName="process" presStyleCnt="0"/>
      <dgm:spPr/>
    </dgm:pt>
    <dgm:pt modelId="{2A2DC031-A4B3-4AF8-A40C-778B20CF47B9}" type="pres">
      <dgm:prSet presAssocID="{A0581FA3-58DF-43E0-9239-A52E24A68211}" presName="composite1" presStyleCnt="0"/>
      <dgm:spPr/>
    </dgm:pt>
    <dgm:pt modelId="{E22DE23D-96E5-448D-82F5-FCD452F050A8}" type="pres">
      <dgm:prSet presAssocID="{A0581FA3-58DF-43E0-9239-A52E24A68211}" presName="dummyNode1" presStyleLbl="node1" presStyleIdx="0" presStyleCnt="2"/>
      <dgm:spPr/>
    </dgm:pt>
    <dgm:pt modelId="{9F32CD9F-5276-40A7-9886-AC1CC2B37D95}" type="pres">
      <dgm:prSet presAssocID="{A0581FA3-58DF-43E0-9239-A52E24A68211}" presName="childNode1" presStyleLbl="bgAcc1" presStyleIdx="0" presStyleCnt="2" custScaleX="118980" custScaleY="157168">
        <dgm:presLayoutVars>
          <dgm:bulletEnabled val="1"/>
        </dgm:presLayoutVars>
      </dgm:prSet>
      <dgm:spPr/>
      <dgm:t>
        <a:bodyPr/>
        <a:lstStyle/>
        <a:p>
          <a:endParaRPr lang="en-US"/>
        </a:p>
      </dgm:t>
    </dgm:pt>
    <dgm:pt modelId="{5471422D-BD03-48BB-A4F8-4E342A4C7240}" type="pres">
      <dgm:prSet presAssocID="{A0581FA3-58DF-43E0-9239-A52E24A68211}" presName="childNode1tx" presStyleLbl="bgAcc1" presStyleIdx="0" presStyleCnt="2">
        <dgm:presLayoutVars>
          <dgm:bulletEnabled val="1"/>
        </dgm:presLayoutVars>
      </dgm:prSet>
      <dgm:spPr/>
      <dgm:t>
        <a:bodyPr/>
        <a:lstStyle/>
        <a:p>
          <a:endParaRPr lang="en-US"/>
        </a:p>
      </dgm:t>
    </dgm:pt>
    <dgm:pt modelId="{3E01ACEF-6AEC-4C39-A80B-E8C4EB725800}" type="pres">
      <dgm:prSet presAssocID="{A0581FA3-58DF-43E0-9239-A52E24A68211}" presName="parentNode1" presStyleLbl="node1" presStyleIdx="0" presStyleCnt="2">
        <dgm:presLayoutVars>
          <dgm:chMax val="1"/>
          <dgm:bulletEnabled val="1"/>
        </dgm:presLayoutVars>
      </dgm:prSet>
      <dgm:spPr/>
      <dgm:t>
        <a:bodyPr/>
        <a:lstStyle/>
        <a:p>
          <a:endParaRPr lang="en-US"/>
        </a:p>
      </dgm:t>
    </dgm:pt>
    <dgm:pt modelId="{C32153A5-15BA-41A5-B374-3C5EBC5A5060}" type="pres">
      <dgm:prSet presAssocID="{A0581FA3-58DF-43E0-9239-A52E24A68211}" presName="connSite1" presStyleCnt="0"/>
      <dgm:spPr/>
    </dgm:pt>
    <dgm:pt modelId="{271721F0-39A6-4AE0-A3F7-2E781344E05C}" type="pres">
      <dgm:prSet presAssocID="{295AA3D3-6DCA-4856-A5C0-5707C06FCF4D}" presName="Name9" presStyleLbl="sibTrans2D1" presStyleIdx="0" presStyleCnt="1"/>
      <dgm:spPr/>
      <dgm:t>
        <a:bodyPr/>
        <a:lstStyle/>
        <a:p>
          <a:endParaRPr lang="en-US"/>
        </a:p>
      </dgm:t>
    </dgm:pt>
    <dgm:pt modelId="{2A9AACB3-2C24-4217-B6E9-927EEB82459D}" type="pres">
      <dgm:prSet presAssocID="{1E8A7FA1-FEAC-4C42-83BD-8F11D52A6384}" presName="composite2" presStyleCnt="0"/>
      <dgm:spPr/>
    </dgm:pt>
    <dgm:pt modelId="{5E4248A7-76CE-4BBC-B680-34D22CAFF093}" type="pres">
      <dgm:prSet presAssocID="{1E8A7FA1-FEAC-4C42-83BD-8F11D52A6384}" presName="dummyNode2" presStyleLbl="node1" presStyleIdx="0" presStyleCnt="2"/>
      <dgm:spPr/>
    </dgm:pt>
    <dgm:pt modelId="{BCFDDCA3-B896-478C-A2D1-C6B34EE4A5AA}" type="pres">
      <dgm:prSet presAssocID="{1E8A7FA1-FEAC-4C42-83BD-8F11D52A6384}" presName="childNode2" presStyleLbl="bgAcc1" presStyleIdx="1" presStyleCnt="2" custScaleX="111958" custScaleY="142779" custLinFactNeighborY="-6937">
        <dgm:presLayoutVars>
          <dgm:bulletEnabled val="1"/>
        </dgm:presLayoutVars>
      </dgm:prSet>
      <dgm:spPr/>
      <dgm:t>
        <a:bodyPr/>
        <a:lstStyle/>
        <a:p>
          <a:endParaRPr lang="en-US"/>
        </a:p>
      </dgm:t>
    </dgm:pt>
    <dgm:pt modelId="{06DB6EFB-EB6C-4153-92A5-F35C71D0EF80}" type="pres">
      <dgm:prSet presAssocID="{1E8A7FA1-FEAC-4C42-83BD-8F11D52A6384}" presName="childNode2tx" presStyleLbl="bgAcc1" presStyleIdx="1" presStyleCnt="2">
        <dgm:presLayoutVars>
          <dgm:bulletEnabled val="1"/>
        </dgm:presLayoutVars>
      </dgm:prSet>
      <dgm:spPr/>
      <dgm:t>
        <a:bodyPr/>
        <a:lstStyle/>
        <a:p>
          <a:endParaRPr lang="en-US"/>
        </a:p>
      </dgm:t>
    </dgm:pt>
    <dgm:pt modelId="{2A3D8829-95F1-45A3-BDD6-27DA251B7CED}" type="pres">
      <dgm:prSet presAssocID="{1E8A7FA1-FEAC-4C42-83BD-8F11D52A6384}" presName="parentNode2" presStyleLbl="node1" presStyleIdx="1" presStyleCnt="2">
        <dgm:presLayoutVars>
          <dgm:chMax val="0"/>
          <dgm:bulletEnabled val="1"/>
        </dgm:presLayoutVars>
      </dgm:prSet>
      <dgm:spPr/>
      <dgm:t>
        <a:bodyPr/>
        <a:lstStyle/>
        <a:p>
          <a:endParaRPr lang="en-US"/>
        </a:p>
      </dgm:t>
    </dgm:pt>
    <dgm:pt modelId="{755839CE-5175-4541-98BE-21E8F40E7EC9}" type="pres">
      <dgm:prSet presAssocID="{1E8A7FA1-FEAC-4C42-83BD-8F11D52A6384}" presName="connSite2" presStyleCnt="0"/>
      <dgm:spPr/>
    </dgm:pt>
  </dgm:ptLst>
  <dgm:cxnLst>
    <dgm:cxn modelId="{52E10849-6DFD-447A-A584-6E9F323B18B7}" type="presOf" srcId="{1E8A7FA1-FEAC-4C42-83BD-8F11D52A6384}" destId="{2A3D8829-95F1-45A3-BDD6-27DA251B7CED}" srcOrd="0" destOrd="0" presId="urn:microsoft.com/office/officeart/2005/8/layout/hProcess4"/>
    <dgm:cxn modelId="{D5A63B39-5284-4D35-9FF7-04AA5853663F}" type="presOf" srcId="{448B1D05-E236-43A8-B0B1-08CAF705C24A}" destId="{06DB6EFB-EB6C-4153-92A5-F35C71D0EF80}" srcOrd="1" destOrd="1" presId="urn:microsoft.com/office/officeart/2005/8/layout/hProcess4"/>
    <dgm:cxn modelId="{7689263D-25D1-4DB8-8690-1118F4447BD0}" type="presOf" srcId="{48886F78-5B01-4948-A858-C8764DB5B851}" destId="{5471422D-BD03-48BB-A4F8-4E342A4C7240}" srcOrd="1" destOrd="0" presId="urn:microsoft.com/office/officeart/2005/8/layout/hProcess4"/>
    <dgm:cxn modelId="{28C5FFEC-6B8E-4C58-81EC-5D2CCF9F4E5F}" type="presOf" srcId="{95AFFFAF-900C-4ED4-B691-2B0CEECA8C92}" destId="{06DB6EFB-EB6C-4153-92A5-F35C71D0EF80}" srcOrd="1" destOrd="0" presId="urn:microsoft.com/office/officeart/2005/8/layout/hProcess4"/>
    <dgm:cxn modelId="{552EA98F-3F44-45F9-9E44-9B44DD11A5A2}" type="presOf" srcId="{E638B8D4-ED8B-402C-83E3-2B5FB227716C}" destId="{06DB6EFB-EB6C-4153-92A5-F35C71D0EF80}" srcOrd="1" destOrd="2" presId="urn:microsoft.com/office/officeart/2005/8/layout/hProcess4"/>
    <dgm:cxn modelId="{A292BFFC-E3DE-44C9-AFDC-C1E6E777719F}" srcId="{ED7ADD33-F2A0-4BE7-BEF0-D74869E42170}" destId="{A0581FA3-58DF-43E0-9239-A52E24A68211}" srcOrd="0" destOrd="0" parTransId="{FB9B6F5C-9D86-4E3B-A688-45BD1301ADB4}" sibTransId="{295AA3D3-6DCA-4856-A5C0-5707C06FCF4D}"/>
    <dgm:cxn modelId="{488193B5-A70C-4304-825F-B367B2FA4423}" type="presOf" srcId="{48886F78-5B01-4948-A858-C8764DB5B851}" destId="{9F32CD9F-5276-40A7-9886-AC1CC2B37D95}" srcOrd="0" destOrd="0" presId="urn:microsoft.com/office/officeart/2005/8/layout/hProcess4"/>
    <dgm:cxn modelId="{49C0C9D8-B68D-401B-9178-64A763F29A52}" srcId="{1E8A7FA1-FEAC-4C42-83BD-8F11D52A6384}" destId="{448B1D05-E236-43A8-B0B1-08CAF705C24A}" srcOrd="1" destOrd="0" parTransId="{8C1DC047-2E42-463F-9330-C5A0E59FFB0B}" sibTransId="{227FD3B8-60DA-4533-A326-41A5919EC1CB}"/>
    <dgm:cxn modelId="{F015FB33-A077-459F-8A1E-5BC2BF5C2DB9}" type="presOf" srcId="{E638B8D4-ED8B-402C-83E3-2B5FB227716C}" destId="{BCFDDCA3-B896-478C-A2D1-C6B34EE4A5AA}" srcOrd="0" destOrd="2" presId="urn:microsoft.com/office/officeart/2005/8/layout/hProcess4"/>
    <dgm:cxn modelId="{B533D3D1-A232-4441-9A47-7FAE773A4AF3}" type="presOf" srcId="{295AA3D3-6DCA-4856-A5C0-5707C06FCF4D}" destId="{271721F0-39A6-4AE0-A3F7-2E781344E05C}" srcOrd="0" destOrd="0" presId="urn:microsoft.com/office/officeart/2005/8/layout/hProcess4"/>
    <dgm:cxn modelId="{E23845AA-0E51-4293-98C3-995669BE149C}" type="presOf" srcId="{95AFFFAF-900C-4ED4-B691-2B0CEECA8C92}" destId="{BCFDDCA3-B896-478C-A2D1-C6B34EE4A5AA}" srcOrd="0" destOrd="0" presId="urn:microsoft.com/office/officeart/2005/8/layout/hProcess4"/>
    <dgm:cxn modelId="{5243F58C-3052-45A6-A57A-646D7C952478}" type="presOf" srcId="{A0581FA3-58DF-43E0-9239-A52E24A68211}" destId="{3E01ACEF-6AEC-4C39-A80B-E8C4EB725800}" srcOrd="0" destOrd="0" presId="urn:microsoft.com/office/officeart/2005/8/layout/hProcess4"/>
    <dgm:cxn modelId="{BDBDDA7F-4329-4E26-9663-AEAF841D85C5}" srcId="{ED7ADD33-F2A0-4BE7-BEF0-D74869E42170}" destId="{1E8A7FA1-FEAC-4C42-83BD-8F11D52A6384}" srcOrd="1" destOrd="0" parTransId="{7379835A-0FD7-4BBD-A0CE-5CD066E227D4}" sibTransId="{93687CF8-1377-4E24-86B5-CE33CF1F3C28}"/>
    <dgm:cxn modelId="{E6C6C3C4-2D08-4E87-9AE2-397FE9F23B9D}" srcId="{1E8A7FA1-FEAC-4C42-83BD-8F11D52A6384}" destId="{95AFFFAF-900C-4ED4-B691-2B0CEECA8C92}" srcOrd="0" destOrd="0" parTransId="{43B660F3-668A-4C31-AA99-BFF9A5E00C05}" sibTransId="{899AFF77-9E92-445D-B268-53DEE32663FF}"/>
    <dgm:cxn modelId="{91BCCB0C-1FC2-452C-846D-8090AE303B43}" type="presOf" srcId="{ED7ADD33-F2A0-4BE7-BEF0-D74869E42170}" destId="{F951468C-F727-425D-95E8-5A16ADBAF31F}" srcOrd="0" destOrd="0" presId="urn:microsoft.com/office/officeart/2005/8/layout/hProcess4"/>
    <dgm:cxn modelId="{68701237-DD59-4574-A002-84889B944AAC}" type="presOf" srcId="{448B1D05-E236-43A8-B0B1-08CAF705C24A}" destId="{BCFDDCA3-B896-478C-A2D1-C6B34EE4A5AA}" srcOrd="0" destOrd="1" presId="urn:microsoft.com/office/officeart/2005/8/layout/hProcess4"/>
    <dgm:cxn modelId="{B6BE8B43-C5C0-420B-8E51-9B79FD107949}" srcId="{1E8A7FA1-FEAC-4C42-83BD-8F11D52A6384}" destId="{E638B8D4-ED8B-402C-83E3-2B5FB227716C}" srcOrd="2" destOrd="0" parTransId="{036F70D6-7858-46FB-B5DB-6D558AA01D5D}" sibTransId="{62A32F1D-F3CA-479E-AE28-62571446B89C}"/>
    <dgm:cxn modelId="{A303BF88-26D8-445D-BCB3-B31166158FB8}" srcId="{A0581FA3-58DF-43E0-9239-A52E24A68211}" destId="{48886F78-5B01-4948-A858-C8764DB5B851}" srcOrd="0" destOrd="0" parTransId="{A4F6FCBD-7BDC-4EFA-9F31-5B60E4E8F419}" sibTransId="{4D1341DE-4B56-45CC-9ED5-5B6D42F30682}"/>
    <dgm:cxn modelId="{964B09A6-B402-4457-8B4D-693B2066D35B}" type="presParOf" srcId="{F951468C-F727-425D-95E8-5A16ADBAF31F}" destId="{42FFA7A3-F7F6-43A3-B539-492A76AD69CC}" srcOrd="0" destOrd="0" presId="urn:microsoft.com/office/officeart/2005/8/layout/hProcess4"/>
    <dgm:cxn modelId="{7B1EF800-BD7E-434A-BAFF-CEC206853D89}" type="presParOf" srcId="{F951468C-F727-425D-95E8-5A16ADBAF31F}" destId="{B8BD4AFB-C8A8-4E31-B585-2B7898D8B246}" srcOrd="1" destOrd="0" presId="urn:microsoft.com/office/officeart/2005/8/layout/hProcess4"/>
    <dgm:cxn modelId="{5250F2FC-8295-4BDE-840F-C2517C9E1B0E}" type="presParOf" srcId="{F951468C-F727-425D-95E8-5A16ADBAF31F}" destId="{7608FA59-3C7D-45CE-B088-587494496838}" srcOrd="2" destOrd="0" presId="urn:microsoft.com/office/officeart/2005/8/layout/hProcess4"/>
    <dgm:cxn modelId="{3D4B06F6-7049-4CB1-85E4-DAADCA959F58}" type="presParOf" srcId="{7608FA59-3C7D-45CE-B088-587494496838}" destId="{2A2DC031-A4B3-4AF8-A40C-778B20CF47B9}" srcOrd="0" destOrd="0" presId="urn:microsoft.com/office/officeart/2005/8/layout/hProcess4"/>
    <dgm:cxn modelId="{F7787994-AB1F-46E3-9974-AA2C300BF558}" type="presParOf" srcId="{2A2DC031-A4B3-4AF8-A40C-778B20CF47B9}" destId="{E22DE23D-96E5-448D-82F5-FCD452F050A8}" srcOrd="0" destOrd="0" presId="urn:microsoft.com/office/officeart/2005/8/layout/hProcess4"/>
    <dgm:cxn modelId="{DECECE4A-9450-4B7D-8511-B5D9FEA3D889}" type="presParOf" srcId="{2A2DC031-A4B3-4AF8-A40C-778B20CF47B9}" destId="{9F32CD9F-5276-40A7-9886-AC1CC2B37D95}" srcOrd="1" destOrd="0" presId="urn:microsoft.com/office/officeart/2005/8/layout/hProcess4"/>
    <dgm:cxn modelId="{282762CF-9BC3-42A5-8D59-EBBDE0183EC9}" type="presParOf" srcId="{2A2DC031-A4B3-4AF8-A40C-778B20CF47B9}" destId="{5471422D-BD03-48BB-A4F8-4E342A4C7240}" srcOrd="2" destOrd="0" presId="urn:microsoft.com/office/officeart/2005/8/layout/hProcess4"/>
    <dgm:cxn modelId="{945ED079-AC0A-4C6B-857B-9D831E33E86B}" type="presParOf" srcId="{2A2DC031-A4B3-4AF8-A40C-778B20CF47B9}" destId="{3E01ACEF-6AEC-4C39-A80B-E8C4EB725800}" srcOrd="3" destOrd="0" presId="urn:microsoft.com/office/officeart/2005/8/layout/hProcess4"/>
    <dgm:cxn modelId="{54140E5F-BF75-4AB8-9534-CCBD5218AFB6}" type="presParOf" srcId="{2A2DC031-A4B3-4AF8-A40C-778B20CF47B9}" destId="{C32153A5-15BA-41A5-B374-3C5EBC5A5060}" srcOrd="4" destOrd="0" presId="urn:microsoft.com/office/officeart/2005/8/layout/hProcess4"/>
    <dgm:cxn modelId="{1C84C462-58C9-4494-9CC9-51A00332534B}" type="presParOf" srcId="{7608FA59-3C7D-45CE-B088-587494496838}" destId="{271721F0-39A6-4AE0-A3F7-2E781344E05C}" srcOrd="1" destOrd="0" presId="urn:microsoft.com/office/officeart/2005/8/layout/hProcess4"/>
    <dgm:cxn modelId="{C35E3899-567E-4C54-836F-C18880767ECF}" type="presParOf" srcId="{7608FA59-3C7D-45CE-B088-587494496838}" destId="{2A9AACB3-2C24-4217-B6E9-927EEB82459D}" srcOrd="2" destOrd="0" presId="urn:microsoft.com/office/officeart/2005/8/layout/hProcess4"/>
    <dgm:cxn modelId="{B541AA54-D2A3-45BA-BA06-5E982C8444C1}" type="presParOf" srcId="{2A9AACB3-2C24-4217-B6E9-927EEB82459D}" destId="{5E4248A7-76CE-4BBC-B680-34D22CAFF093}" srcOrd="0" destOrd="0" presId="urn:microsoft.com/office/officeart/2005/8/layout/hProcess4"/>
    <dgm:cxn modelId="{F98E5262-DF0B-4D2F-8CCA-C9A7C4102839}" type="presParOf" srcId="{2A9AACB3-2C24-4217-B6E9-927EEB82459D}" destId="{BCFDDCA3-B896-478C-A2D1-C6B34EE4A5AA}" srcOrd="1" destOrd="0" presId="urn:microsoft.com/office/officeart/2005/8/layout/hProcess4"/>
    <dgm:cxn modelId="{A80D41AE-DDCF-4B60-8CB7-CAB90034D072}" type="presParOf" srcId="{2A9AACB3-2C24-4217-B6E9-927EEB82459D}" destId="{06DB6EFB-EB6C-4153-92A5-F35C71D0EF80}" srcOrd="2" destOrd="0" presId="urn:microsoft.com/office/officeart/2005/8/layout/hProcess4"/>
    <dgm:cxn modelId="{3597B484-71FA-4786-B57A-373FBF00BD5D}" type="presParOf" srcId="{2A9AACB3-2C24-4217-B6E9-927EEB82459D}" destId="{2A3D8829-95F1-45A3-BDD6-27DA251B7CED}" srcOrd="3" destOrd="0" presId="urn:microsoft.com/office/officeart/2005/8/layout/hProcess4"/>
    <dgm:cxn modelId="{F7BC8C09-30A7-4C95-9A9E-929580D4C7FC}" type="presParOf" srcId="{2A9AACB3-2C24-4217-B6E9-927EEB82459D}" destId="{755839CE-5175-4541-98BE-21E8F40E7EC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3A98AC-EAEF-427A-A415-F28B8DAC411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lv-LV"/>
        </a:p>
      </dgm:t>
    </dgm:pt>
    <dgm:pt modelId="{D4745F70-F1A5-4BA6-9726-316A1ACB9891}">
      <dgm:prSet custT="1"/>
      <dgm:spPr/>
      <dgm:t>
        <a:bodyPr/>
        <a:lstStyle/>
        <a:p>
          <a:pPr rtl="0"/>
          <a:r>
            <a:rPr lang="lv-LV" sz="2400" b="1" noProof="0" dirty="0">
              <a:latin typeface="Verdana" panose="020B0604030504040204" pitchFamily="34" charset="0"/>
              <a:ea typeface="Verdana" panose="020B0604030504040204" pitchFamily="34" charset="0"/>
            </a:rPr>
            <a:t>Noteikumi</a:t>
          </a:r>
          <a:r>
            <a:rPr lang="en-US" sz="2400" b="1" noProof="0" dirty="0">
              <a:latin typeface="Verdana" panose="020B0604030504040204" pitchFamily="34" charset="0"/>
              <a:ea typeface="Verdana" panose="020B0604030504040204" pitchFamily="34" charset="0"/>
            </a:rPr>
            <a:t>:</a:t>
          </a:r>
        </a:p>
      </dgm:t>
    </dgm:pt>
    <dgm:pt modelId="{74219360-D908-49C1-B25D-D6DB075F1117}" type="parTrans" cxnId="{1017D6E3-175C-4B4A-A877-EA378B889CD7}">
      <dgm:prSet/>
      <dgm:spPr/>
      <dgm:t>
        <a:bodyPr/>
        <a:lstStyle/>
        <a:p>
          <a:endParaRPr lang="lv-LV">
            <a:latin typeface="Verdana" panose="020B0604030504040204" pitchFamily="34" charset="0"/>
            <a:ea typeface="Verdana" panose="020B0604030504040204" pitchFamily="34" charset="0"/>
          </a:endParaRPr>
        </a:p>
      </dgm:t>
    </dgm:pt>
    <dgm:pt modelId="{4D2E7630-070E-4C40-AF2C-15AFED883B05}" type="sibTrans" cxnId="{1017D6E3-175C-4B4A-A877-EA378B889CD7}">
      <dgm:prSet/>
      <dgm:spPr/>
      <dgm:t>
        <a:bodyPr/>
        <a:lstStyle/>
        <a:p>
          <a:endParaRPr lang="lv-LV">
            <a:latin typeface="Verdana" panose="020B0604030504040204" pitchFamily="34" charset="0"/>
            <a:ea typeface="Verdana" panose="020B0604030504040204" pitchFamily="34" charset="0"/>
          </a:endParaRPr>
        </a:p>
      </dgm:t>
    </dgm:pt>
    <dgm:pt modelId="{612A4EFC-02FA-4CAF-9931-8934CCFBF8EE}">
      <dgm:prSet/>
      <dgm:spPr/>
      <dgm:t>
        <a:bodyPr/>
        <a:lstStyle/>
        <a:p>
          <a:pPr rtl="0"/>
          <a:r>
            <a:rPr lang="lv-LV" b="1" dirty="0">
              <a:latin typeface="Verdana" panose="020B0604030504040204" pitchFamily="34" charset="0"/>
              <a:ea typeface="Verdana" panose="020B0604030504040204" pitchFamily="34" charset="0"/>
            </a:rPr>
            <a:t>budžeta bilances noteikums </a:t>
          </a:r>
          <a:r>
            <a:rPr lang="lv-LV" b="0" dirty="0">
              <a:latin typeface="Verdana" panose="020B0604030504040204" pitchFamily="34" charset="0"/>
              <a:ea typeface="Verdana" panose="020B0604030504040204" pitchFamily="34" charset="0"/>
            </a:rPr>
            <a:t>- vispārējās valdības strukturālais budžeta deficīts nevar pārsniegt 0,5% no IKP. Ja tas notiek (izvairīšanās klauzulas, neparedzēti notikumi), nākotnes bilance jāplāno tādās summās, lai koriģētu novirzes līdz normālam līmenim</a:t>
          </a:r>
        </a:p>
      </dgm:t>
    </dgm:pt>
    <dgm:pt modelId="{E20BFA63-5569-49FF-8B72-72CE191FB297}" type="parTrans" cxnId="{1C2DAC19-4371-4453-BF49-9309B0189826}">
      <dgm:prSet/>
      <dgm:spPr/>
      <dgm:t>
        <a:bodyPr/>
        <a:lstStyle/>
        <a:p>
          <a:endParaRPr lang="lv-LV">
            <a:latin typeface="Verdana" panose="020B0604030504040204" pitchFamily="34" charset="0"/>
            <a:ea typeface="Verdana" panose="020B0604030504040204" pitchFamily="34" charset="0"/>
          </a:endParaRPr>
        </a:p>
      </dgm:t>
    </dgm:pt>
    <dgm:pt modelId="{142B1700-CDB6-419A-BCAB-325765BDAC6D}" type="sibTrans" cxnId="{1C2DAC19-4371-4453-BF49-9309B0189826}">
      <dgm:prSet/>
      <dgm:spPr/>
      <dgm:t>
        <a:bodyPr/>
        <a:lstStyle/>
        <a:p>
          <a:endParaRPr lang="lv-LV">
            <a:latin typeface="Verdana" panose="020B0604030504040204" pitchFamily="34" charset="0"/>
            <a:ea typeface="Verdana" panose="020B0604030504040204" pitchFamily="34" charset="0"/>
          </a:endParaRPr>
        </a:p>
      </dgm:t>
    </dgm:pt>
    <dgm:pt modelId="{3C2508F6-08C7-4E63-882F-F53B686441B9}">
      <dgm:prSet custT="1"/>
      <dgm:spPr/>
      <dgm:t>
        <a:bodyPr/>
        <a:lstStyle/>
        <a:p>
          <a:pPr rtl="0"/>
          <a:r>
            <a:rPr lang="en-US" sz="2400" b="1" noProof="0" dirty="0">
              <a:latin typeface="Verdana" panose="020B0604030504040204" pitchFamily="34" charset="0"/>
              <a:ea typeface="Verdana" panose="020B0604030504040204" pitchFamily="34" charset="0"/>
            </a:rPr>
            <a:t>P</a:t>
          </a:r>
          <a:r>
            <a:rPr lang="lv-LV" sz="2400" b="1" noProof="0" dirty="0" err="1">
              <a:latin typeface="Verdana" panose="020B0604030504040204" pitchFamily="34" charset="0"/>
              <a:ea typeface="Verdana" panose="020B0604030504040204" pitchFamily="34" charset="0"/>
            </a:rPr>
            <a:t>rocedūras</a:t>
          </a:r>
          <a:r>
            <a:rPr lang="en-US" sz="2400" b="1" noProof="0" dirty="0">
              <a:latin typeface="Verdana" panose="020B0604030504040204" pitchFamily="34" charset="0"/>
              <a:ea typeface="Verdana" panose="020B0604030504040204" pitchFamily="34" charset="0"/>
            </a:rPr>
            <a:t>:</a:t>
          </a:r>
        </a:p>
      </dgm:t>
    </dgm:pt>
    <dgm:pt modelId="{99FCC926-F918-40C0-AC12-409482CE662A}" type="parTrans" cxnId="{89EC071B-B0AE-4FC5-85D4-536B8C9F3E65}">
      <dgm:prSet/>
      <dgm:spPr/>
      <dgm:t>
        <a:bodyPr/>
        <a:lstStyle/>
        <a:p>
          <a:endParaRPr lang="lv-LV">
            <a:latin typeface="Verdana" panose="020B0604030504040204" pitchFamily="34" charset="0"/>
            <a:ea typeface="Verdana" panose="020B0604030504040204" pitchFamily="34" charset="0"/>
          </a:endParaRPr>
        </a:p>
      </dgm:t>
    </dgm:pt>
    <dgm:pt modelId="{9142ECDF-D822-4B86-A24E-0C398F4356CF}" type="sibTrans" cxnId="{89EC071B-B0AE-4FC5-85D4-536B8C9F3E65}">
      <dgm:prSet/>
      <dgm:spPr/>
      <dgm:t>
        <a:bodyPr/>
        <a:lstStyle/>
        <a:p>
          <a:endParaRPr lang="lv-LV">
            <a:latin typeface="Verdana" panose="020B0604030504040204" pitchFamily="34" charset="0"/>
            <a:ea typeface="Verdana" panose="020B0604030504040204" pitchFamily="34" charset="0"/>
          </a:endParaRPr>
        </a:p>
      </dgm:t>
    </dgm:pt>
    <dgm:pt modelId="{4182722B-6706-4150-A8DC-91AB59F3EED3}">
      <dgm:prSet/>
      <dgm:spPr/>
      <dgm:t>
        <a:bodyPr/>
        <a:lstStyle/>
        <a:p>
          <a:pPr rtl="0"/>
          <a:r>
            <a:rPr lang="en-US" b="1" dirty="0" err="1">
              <a:latin typeface="Verdana" panose="020B0604030504040204" pitchFamily="34" charset="0"/>
              <a:ea typeface="Verdana" panose="020B0604030504040204" pitchFamily="34" charset="0"/>
            </a:rPr>
            <a:t>jaunā</a:t>
          </a:r>
          <a:r>
            <a:rPr lang="en-US" b="1" dirty="0">
              <a:latin typeface="Verdana" panose="020B0604030504040204" pitchFamily="34" charset="0"/>
              <a:ea typeface="Verdana" panose="020B0604030504040204" pitchFamily="34" charset="0"/>
            </a:rPr>
            <a:t> </a:t>
          </a:r>
          <a:r>
            <a:rPr lang="lv-LV" b="1" dirty="0">
              <a:latin typeface="Verdana" panose="020B0604030504040204" pitchFamily="34" charset="0"/>
              <a:ea typeface="Verdana" panose="020B0604030504040204" pitchFamily="34" charset="0"/>
            </a:rPr>
            <a:t>Ietvara likuma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projekta</a:t>
          </a:r>
          <a:r>
            <a:rPr lang="lv-LV" b="1"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pārmantošanas</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principi</a:t>
          </a:r>
          <a:r>
            <a:rPr lang="en-US" dirty="0">
              <a:latin typeface="Verdana" panose="020B0604030504040204" pitchFamily="34" charset="0"/>
              <a:ea typeface="Verdana" panose="020B0604030504040204" pitchFamily="34" charset="0"/>
            </a:rPr>
            <a:t> no </a:t>
          </a:r>
          <a:r>
            <a:rPr lang="en-US" dirty="0" err="1">
              <a:latin typeface="Verdana" panose="020B0604030504040204" pitchFamily="34" charset="0"/>
              <a:ea typeface="Verdana" panose="020B0604030504040204" pitchFamily="34" charset="0"/>
            </a:rPr>
            <a:t>spēkā</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esošā</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Ietvara likuma</a:t>
          </a:r>
          <a:endParaRPr lang="lv-LV" b="1" dirty="0">
            <a:latin typeface="Verdana" panose="020B0604030504040204" pitchFamily="34" charset="0"/>
            <a:ea typeface="Verdana" panose="020B0604030504040204" pitchFamily="34" charset="0"/>
          </a:endParaRPr>
        </a:p>
      </dgm:t>
    </dgm:pt>
    <dgm:pt modelId="{DCD12F0B-9818-4031-AB65-1534D539E6C7}" type="parTrans" cxnId="{9ED30F70-6BD7-4B08-BA14-C5958C79BB7C}">
      <dgm:prSet/>
      <dgm:spPr/>
      <dgm:t>
        <a:bodyPr/>
        <a:lstStyle/>
        <a:p>
          <a:endParaRPr lang="lv-LV">
            <a:latin typeface="Verdana" panose="020B0604030504040204" pitchFamily="34" charset="0"/>
            <a:ea typeface="Verdana" panose="020B0604030504040204" pitchFamily="34" charset="0"/>
          </a:endParaRPr>
        </a:p>
      </dgm:t>
    </dgm:pt>
    <dgm:pt modelId="{C15B9185-68EF-4160-8D85-D87931D30D9C}" type="sibTrans" cxnId="{9ED30F70-6BD7-4B08-BA14-C5958C79BB7C}">
      <dgm:prSet/>
      <dgm:spPr/>
      <dgm:t>
        <a:bodyPr/>
        <a:lstStyle/>
        <a:p>
          <a:endParaRPr lang="lv-LV">
            <a:latin typeface="Verdana" panose="020B0604030504040204" pitchFamily="34" charset="0"/>
            <a:ea typeface="Verdana" panose="020B0604030504040204" pitchFamily="34" charset="0"/>
          </a:endParaRPr>
        </a:p>
      </dgm:t>
    </dgm:pt>
    <dgm:pt modelId="{C176A470-64D7-444C-845C-CAD2F63979DB}">
      <dgm:prSet/>
      <dgm:spPr/>
      <dgm:t>
        <a:bodyPr/>
        <a:lstStyle/>
        <a:p>
          <a:r>
            <a:rPr lang="en-US" b="1" dirty="0">
              <a:latin typeface="Verdana" panose="020B0604030504040204" pitchFamily="34" charset="0"/>
              <a:ea typeface="Verdana" panose="020B0604030504040204" pitchFamily="34" charset="0"/>
            </a:rPr>
            <a:t>izdevumu </a:t>
          </a:r>
          <a:r>
            <a:rPr lang="en-US" b="1" dirty="0" err="1">
              <a:latin typeface="Verdana" panose="020B0604030504040204" pitchFamily="34" charset="0"/>
              <a:ea typeface="Verdana" panose="020B0604030504040204" pitchFamily="34" charset="0"/>
            </a:rPr>
            <a:t>noteikums</a:t>
          </a:r>
          <a:r>
            <a:rPr lang="en-US" b="1" dirty="0">
              <a:latin typeface="Verdana" panose="020B0604030504040204" pitchFamily="34" charset="0"/>
              <a:ea typeface="Verdana" panose="020B0604030504040204" pitchFamily="34" charset="0"/>
            </a:rPr>
            <a:t> </a:t>
          </a:r>
          <a:r>
            <a:rPr lang="en-US" b="0" dirty="0">
              <a:latin typeface="Verdana" panose="020B0604030504040204" pitchFamily="34" charset="0"/>
              <a:ea typeface="Verdana" panose="020B0604030504040204" pitchFamily="34" charset="0"/>
            </a:rPr>
            <a:t>– </a:t>
          </a:r>
          <a:r>
            <a:rPr lang="lv-LV" b="0" dirty="0">
              <a:latin typeface="Verdana" panose="020B0604030504040204" pitchFamily="34" charset="0"/>
              <a:ea typeface="Verdana" panose="020B0604030504040204" pitchFamily="34" charset="0"/>
            </a:rPr>
            <a:t>vispārējās </a:t>
          </a:r>
          <a:r>
            <a:rPr lang="en-US" b="0" dirty="0" err="1">
              <a:latin typeface="Verdana" panose="020B0604030504040204" pitchFamily="34" charset="0"/>
              <a:ea typeface="Verdana" panose="020B0604030504040204" pitchFamily="34" charset="0"/>
            </a:rPr>
            <a:t>valdības</a:t>
          </a:r>
          <a:r>
            <a:rPr lang="en-US" b="0" dirty="0">
              <a:latin typeface="Verdana" panose="020B0604030504040204" pitchFamily="34" charset="0"/>
              <a:ea typeface="Verdana" panose="020B0604030504040204" pitchFamily="34" charset="0"/>
            </a:rPr>
            <a:t> reālais izdevumu pieaugums nepārsniedz vidējo potenciālo IKP pieaugumu</a:t>
          </a:r>
        </a:p>
      </dgm:t>
    </dgm:pt>
    <dgm:pt modelId="{C3A1898A-28FB-46F7-AD32-4B678E962514}" type="parTrans" cxnId="{69CD1A41-DF4C-4015-A384-D88FD3CFAD7C}">
      <dgm:prSet/>
      <dgm:spPr/>
      <dgm:t>
        <a:bodyPr/>
        <a:lstStyle/>
        <a:p>
          <a:endParaRPr lang="en-US">
            <a:latin typeface="Verdana" panose="020B0604030504040204" pitchFamily="34" charset="0"/>
            <a:ea typeface="Verdana" panose="020B0604030504040204" pitchFamily="34" charset="0"/>
          </a:endParaRPr>
        </a:p>
      </dgm:t>
    </dgm:pt>
    <dgm:pt modelId="{4A04BD2C-755B-4B6C-BBD3-F586C00B842B}" type="sibTrans" cxnId="{69CD1A41-DF4C-4015-A384-D88FD3CFAD7C}">
      <dgm:prSet/>
      <dgm:spPr/>
      <dgm:t>
        <a:bodyPr/>
        <a:lstStyle/>
        <a:p>
          <a:endParaRPr lang="en-US">
            <a:latin typeface="Verdana" panose="020B0604030504040204" pitchFamily="34" charset="0"/>
            <a:ea typeface="Verdana" panose="020B0604030504040204" pitchFamily="34" charset="0"/>
          </a:endParaRPr>
        </a:p>
      </dgm:t>
    </dgm:pt>
    <dgm:pt modelId="{D2A58B46-2667-4610-8B16-B8561F03EB25}">
      <dgm:prSet/>
      <dgm:spPr/>
      <dgm:t>
        <a:bodyPr/>
        <a:lstStyle/>
        <a:p>
          <a:r>
            <a:rPr lang="en-US" b="1" dirty="0" err="1">
              <a:latin typeface="Verdana" panose="020B0604030504040204" pitchFamily="34" charset="0"/>
              <a:ea typeface="Verdana" panose="020B0604030504040204" pitchFamily="34" charset="0"/>
            </a:rPr>
            <a:t>parād</a:t>
          </a:r>
          <a:r>
            <a:rPr lang="lv-LV" b="1" dirty="0">
              <a:latin typeface="Verdana" panose="020B0604030504040204" pitchFamily="34" charset="0"/>
              <a:ea typeface="Verdana" panose="020B0604030504040204" pitchFamily="34" charset="0"/>
            </a:rPr>
            <a:t>a</a:t>
          </a:r>
          <a:r>
            <a:rPr lang="en-US" b="1" dirty="0">
              <a:latin typeface="Verdana" panose="020B0604030504040204" pitchFamily="34" charset="0"/>
              <a:ea typeface="Verdana" panose="020B0604030504040204" pitchFamily="34" charset="0"/>
            </a:rPr>
            <a:t> </a:t>
          </a:r>
          <a:r>
            <a:rPr lang="lv-LV" b="1" dirty="0">
              <a:latin typeface="Verdana" panose="020B0604030504040204" pitchFamily="34" charset="0"/>
              <a:ea typeface="Verdana" panose="020B0604030504040204" pitchFamily="34" charset="0"/>
            </a:rPr>
            <a:t>noteikums</a:t>
          </a:r>
          <a:r>
            <a:rPr lang="en-US" b="1" dirty="0">
              <a:latin typeface="Verdana" panose="020B0604030504040204" pitchFamily="34" charset="0"/>
              <a:ea typeface="Verdana" panose="020B0604030504040204" pitchFamily="34" charset="0"/>
            </a:rPr>
            <a:t> </a:t>
          </a:r>
          <a:r>
            <a:rPr lang="en-US" b="0" dirty="0">
              <a:latin typeface="Verdana" panose="020B0604030504040204" pitchFamily="34" charset="0"/>
              <a:ea typeface="Verdana" panose="020B0604030504040204" pitchFamily="34" charset="0"/>
            </a:rPr>
            <a:t>– </a:t>
          </a:r>
          <a:r>
            <a:rPr lang="lv-LV" b="0" dirty="0">
              <a:latin typeface="Verdana" panose="020B0604030504040204" pitchFamily="34" charset="0"/>
              <a:ea typeface="Verdana" panose="020B0604030504040204" pitchFamily="34" charset="0"/>
            </a:rPr>
            <a:t>vispārējās valdības</a:t>
          </a:r>
          <a:r>
            <a:rPr lang="en-US" b="0" dirty="0">
              <a:latin typeface="Verdana" panose="020B0604030504040204" pitchFamily="34" charset="0"/>
              <a:ea typeface="Verdana" panose="020B0604030504040204" pitchFamily="34" charset="0"/>
            </a:rPr>
            <a:t> parāds nedrīkst pārsniegt 60% no IKP</a:t>
          </a:r>
        </a:p>
      </dgm:t>
    </dgm:pt>
    <dgm:pt modelId="{86CD38D7-AB50-476C-9925-91A8278DF1CA}" type="parTrans" cxnId="{FA975F16-853F-4E3C-B34F-8FF255C8D036}">
      <dgm:prSet/>
      <dgm:spPr/>
      <dgm:t>
        <a:bodyPr/>
        <a:lstStyle/>
        <a:p>
          <a:endParaRPr lang="en-US">
            <a:latin typeface="Verdana" panose="020B0604030504040204" pitchFamily="34" charset="0"/>
            <a:ea typeface="Verdana" panose="020B0604030504040204" pitchFamily="34" charset="0"/>
          </a:endParaRPr>
        </a:p>
      </dgm:t>
    </dgm:pt>
    <dgm:pt modelId="{F63C9044-CF88-4706-AB64-C85D63CC8CA1}" type="sibTrans" cxnId="{FA975F16-853F-4E3C-B34F-8FF255C8D036}">
      <dgm:prSet/>
      <dgm:spPr/>
      <dgm:t>
        <a:bodyPr/>
        <a:lstStyle/>
        <a:p>
          <a:endParaRPr lang="en-US">
            <a:latin typeface="Verdana" panose="020B0604030504040204" pitchFamily="34" charset="0"/>
            <a:ea typeface="Verdana" panose="020B0604030504040204" pitchFamily="34" charset="0"/>
          </a:endParaRPr>
        </a:p>
      </dgm:t>
    </dgm:pt>
    <dgm:pt modelId="{4F3ECFD1-35F0-4BBB-90FA-2EF1181D8A2F}">
      <dgm:prSet/>
      <dgm:spPr/>
      <dgm:t>
        <a:bodyPr/>
        <a:lstStyle/>
        <a:p>
          <a:r>
            <a:rPr lang="lv-LV" b="1" dirty="0">
              <a:latin typeface="Verdana" panose="020B0604030504040204" pitchFamily="34" charset="0"/>
              <a:ea typeface="Verdana" panose="020B0604030504040204" pitchFamily="34" charset="0"/>
            </a:rPr>
            <a:t>Ietvara likuma</a:t>
          </a:r>
          <a:r>
            <a:rPr lang="en-US" b="1" dirty="0">
              <a:latin typeface="Verdana" panose="020B0604030504040204" pitchFamily="34" charset="0"/>
              <a:ea typeface="Verdana" panose="020B0604030504040204" pitchFamily="34" charset="0"/>
            </a:rPr>
            <a:t> grozījumu </a:t>
          </a:r>
          <a:r>
            <a:rPr lang="en-US" dirty="0">
              <a:latin typeface="Verdana" panose="020B0604030504040204" pitchFamily="34" charset="0"/>
              <a:ea typeface="Verdana" panose="020B0604030504040204" pitchFamily="34" charset="0"/>
            </a:rPr>
            <a:t>ierobežojumi</a:t>
          </a:r>
        </a:p>
      </dgm:t>
    </dgm:pt>
    <dgm:pt modelId="{D483A3BB-F36F-4ED6-9572-A050DD0855ED}" type="parTrans" cxnId="{8714D19C-E031-4F48-9B25-DD0C5E23708D}">
      <dgm:prSet/>
      <dgm:spPr/>
      <dgm:t>
        <a:bodyPr/>
        <a:lstStyle/>
        <a:p>
          <a:endParaRPr lang="en-US">
            <a:latin typeface="Verdana" panose="020B0604030504040204" pitchFamily="34" charset="0"/>
            <a:ea typeface="Verdana" panose="020B0604030504040204" pitchFamily="34" charset="0"/>
          </a:endParaRPr>
        </a:p>
      </dgm:t>
    </dgm:pt>
    <dgm:pt modelId="{13EB045F-4B5F-4CD2-8335-5D8FF0CA1807}" type="sibTrans" cxnId="{8714D19C-E031-4F48-9B25-DD0C5E23708D}">
      <dgm:prSet/>
      <dgm:spPr/>
      <dgm:t>
        <a:bodyPr/>
        <a:lstStyle/>
        <a:p>
          <a:endParaRPr lang="en-US">
            <a:latin typeface="Verdana" panose="020B0604030504040204" pitchFamily="34" charset="0"/>
            <a:ea typeface="Verdana" panose="020B0604030504040204" pitchFamily="34" charset="0"/>
          </a:endParaRPr>
        </a:p>
      </dgm:t>
    </dgm:pt>
    <dgm:pt modelId="{88197812-48CD-4C65-A45E-3F0E8ECCF82E}">
      <dgm:prSet/>
      <dgm:spPr/>
      <dgm:t>
        <a:bodyPr/>
        <a:lstStyle/>
        <a:p>
          <a:r>
            <a:rPr lang="lv-LV" b="1" dirty="0">
              <a:latin typeface="Verdana" panose="020B0604030504040204" pitchFamily="34" charset="0"/>
              <a:ea typeface="Verdana" panose="020B0604030504040204" pitchFamily="34" charset="0"/>
            </a:rPr>
            <a:t>gadskārtējā</a:t>
          </a:r>
          <a:r>
            <a:rPr lang="en-US"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budžeta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sastādīšanas</a:t>
          </a:r>
          <a:r>
            <a:rPr lang="en-US" b="1"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ierobežojumi</a:t>
          </a:r>
          <a:r>
            <a:rPr lang="lv-LV" dirty="0">
              <a:latin typeface="Verdana" panose="020B0604030504040204" pitchFamily="34" charset="0"/>
              <a:ea typeface="Verdana" panose="020B0604030504040204" pitchFamily="34" charset="0"/>
            </a:rPr>
            <a:t>, kas</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izriet</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no</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Ietvara </a:t>
          </a:r>
          <a:r>
            <a:rPr lang="en-US" dirty="0" err="1">
              <a:latin typeface="Verdana" panose="020B0604030504040204" pitchFamily="34" charset="0"/>
              <a:ea typeface="Verdana" panose="020B0604030504040204" pitchFamily="34" charset="0"/>
            </a:rPr>
            <a:t>likuma</a:t>
          </a:r>
          <a:r>
            <a:rPr lang="en-US" dirty="0">
              <a:latin typeface="Verdana" panose="020B0604030504040204" pitchFamily="34" charset="0"/>
              <a:ea typeface="Verdana" panose="020B0604030504040204" pitchFamily="34" charset="0"/>
            </a:rPr>
            <a:t> prasībām</a:t>
          </a:r>
        </a:p>
      </dgm:t>
    </dgm:pt>
    <dgm:pt modelId="{FD68AC6B-9998-464D-8DA5-6207C85A0110}" type="parTrans" cxnId="{C9A00D1A-2F2B-45F6-BD9D-BF178EFBD79D}">
      <dgm:prSet/>
      <dgm:spPr/>
      <dgm:t>
        <a:bodyPr/>
        <a:lstStyle/>
        <a:p>
          <a:endParaRPr lang="en-US">
            <a:latin typeface="Verdana" panose="020B0604030504040204" pitchFamily="34" charset="0"/>
            <a:ea typeface="Verdana" panose="020B0604030504040204" pitchFamily="34" charset="0"/>
          </a:endParaRPr>
        </a:p>
      </dgm:t>
    </dgm:pt>
    <dgm:pt modelId="{F5EE4658-88C3-46CF-8393-5FB019746283}" type="sibTrans" cxnId="{C9A00D1A-2F2B-45F6-BD9D-BF178EFBD79D}">
      <dgm:prSet/>
      <dgm:spPr/>
      <dgm:t>
        <a:bodyPr/>
        <a:lstStyle/>
        <a:p>
          <a:endParaRPr lang="en-US">
            <a:latin typeface="Verdana" panose="020B0604030504040204" pitchFamily="34" charset="0"/>
            <a:ea typeface="Verdana" panose="020B0604030504040204" pitchFamily="34" charset="0"/>
          </a:endParaRPr>
        </a:p>
      </dgm:t>
    </dgm:pt>
    <dgm:pt modelId="{41AEA058-846F-45AD-ACFF-C90068954F4D}">
      <dgm:prSet/>
      <dgm:spPr/>
      <dgm:t>
        <a:bodyPr/>
        <a:lstStyle/>
        <a:p>
          <a:r>
            <a:rPr lang="lv-LV" b="1" dirty="0">
              <a:latin typeface="Verdana" panose="020B0604030504040204" pitchFamily="34" charset="0"/>
              <a:ea typeface="Verdana" panose="020B0604030504040204" pitchFamily="34" charset="0"/>
            </a:rPr>
            <a:t>gadskārtējā</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budžeta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grozīšanas</a:t>
          </a:r>
          <a:r>
            <a:rPr lang="en-US" b="1"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ierobežojumi</a:t>
          </a:r>
          <a:r>
            <a:rPr lang="lv-LV" dirty="0">
              <a:latin typeface="Verdana" panose="020B0604030504040204" pitchFamily="34" charset="0"/>
              <a:ea typeface="Verdana" panose="020B0604030504040204" pitchFamily="34" charset="0"/>
            </a:rPr>
            <a:t>,</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kas</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izriet</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no</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Ietvara </a:t>
          </a:r>
          <a:r>
            <a:rPr lang="en-US" dirty="0" err="1">
              <a:latin typeface="Verdana" panose="020B0604030504040204" pitchFamily="34" charset="0"/>
              <a:ea typeface="Verdana" panose="020B0604030504040204" pitchFamily="34" charset="0"/>
            </a:rPr>
            <a:t>likuma</a:t>
          </a:r>
          <a:r>
            <a:rPr lang="lv-LV"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prasībām</a:t>
          </a:r>
          <a:endParaRPr lang="en-US" dirty="0">
            <a:latin typeface="Verdana" panose="020B0604030504040204" pitchFamily="34" charset="0"/>
            <a:ea typeface="Verdana" panose="020B0604030504040204" pitchFamily="34" charset="0"/>
          </a:endParaRPr>
        </a:p>
      </dgm:t>
    </dgm:pt>
    <dgm:pt modelId="{F46BDCB3-4431-4C69-BD55-CA59B656DED0}" type="parTrans" cxnId="{55D25E49-79D1-4A68-9306-795BDDE1AC97}">
      <dgm:prSet/>
      <dgm:spPr/>
      <dgm:t>
        <a:bodyPr/>
        <a:lstStyle/>
        <a:p>
          <a:endParaRPr lang="en-US">
            <a:latin typeface="Verdana" panose="020B0604030504040204" pitchFamily="34" charset="0"/>
            <a:ea typeface="Verdana" panose="020B0604030504040204" pitchFamily="34" charset="0"/>
          </a:endParaRPr>
        </a:p>
      </dgm:t>
    </dgm:pt>
    <dgm:pt modelId="{50D78157-5EA8-426D-BDF1-EB06BB4C1EFF}" type="sibTrans" cxnId="{55D25E49-79D1-4A68-9306-795BDDE1AC97}">
      <dgm:prSet/>
      <dgm:spPr/>
      <dgm:t>
        <a:bodyPr/>
        <a:lstStyle/>
        <a:p>
          <a:endParaRPr lang="en-US">
            <a:latin typeface="Verdana" panose="020B0604030504040204" pitchFamily="34" charset="0"/>
            <a:ea typeface="Verdana" panose="020B0604030504040204" pitchFamily="34" charset="0"/>
          </a:endParaRPr>
        </a:p>
      </dgm:t>
    </dgm:pt>
    <dgm:pt modelId="{9AF659C5-716A-41DE-86FF-B71831678AC8}">
      <dgm:prSet/>
      <dgm:spPr/>
      <dgm:t>
        <a:bodyPr/>
        <a:lstStyle/>
        <a:p>
          <a:r>
            <a:rPr lang="en-US" b="1" dirty="0">
              <a:latin typeface="Verdana" panose="020B0604030504040204" pitchFamily="34" charset="0"/>
              <a:ea typeface="Verdana" panose="020B0604030504040204" pitchFamily="34" charset="0"/>
            </a:rPr>
            <a:t>budžeta </a:t>
          </a:r>
          <a:r>
            <a:rPr lang="en-US" b="1" dirty="0" err="1">
              <a:latin typeface="Verdana" panose="020B0604030504040204" pitchFamily="34" charset="0"/>
              <a:ea typeface="Verdana" panose="020B0604030504040204" pitchFamily="34" charset="0"/>
            </a:rPr>
            <a:t>izpildes</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ierobežojumi</a:t>
          </a:r>
          <a:r>
            <a:rPr lang="lv-LV" dirty="0">
              <a:latin typeface="Verdana" panose="020B0604030504040204" pitchFamily="34" charset="0"/>
              <a:ea typeface="Verdana" panose="020B0604030504040204" pitchFamily="34" charset="0"/>
            </a:rPr>
            <a:t>,</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kas</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izriet</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no</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Ietvara </a:t>
          </a:r>
          <a:r>
            <a:rPr lang="en-US" dirty="0" err="1">
              <a:latin typeface="Verdana" panose="020B0604030504040204" pitchFamily="34" charset="0"/>
              <a:ea typeface="Verdana" panose="020B0604030504040204" pitchFamily="34" charset="0"/>
            </a:rPr>
            <a:t>likuma</a:t>
          </a:r>
          <a:r>
            <a:rPr lang="lv-LV"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prasībām</a:t>
          </a:r>
          <a:endParaRPr lang="en-US" dirty="0">
            <a:latin typeface="Verdana" panose="020B0604030504040204" pitchFamily="34" charset="0"/>
            <a:ea typeface="Verdana" panose="020B0604030504040204" pitchFamily="34" charset="0"/>
          </a:endParaRPr>
        </a:p>
      </dgm:t>
    </dgm:pt>
    <dgm:pt modelId="{79E449BA-C751-48A4-BB66-A943BDCEF20F}" type="parTrans" cxnId="{345597A7-393B-4DF9-BBE2-6132EBB43FFB}">
      <dgm:prSet/>
      <dgm:spPr/>
      <dgm:t>
        <a:bodyPr/>
        <a:lstStyle/>
        <a:p>
          <a:endParaRPr lang="en-US">
            <a:latin typeface="Verdana" panose="020B0604030504040204" pitchFamily="34" charset="0"/>
            <a:ea typeface="Verdana" panose="020B0604030504040204" pitchFamily="34" charset="0"/>
          </a:endParaRPr>
        </a:p>
      </dgm:t>
    </dgm:pt>
    <dgm:pt modelId="{94C35FEC-07C8-4A9F-AF25-AAFA3E93A0D7}" type="sibTrans" cxnId="{345597A7-393B-4DF9-BBE2-6132EBB43FFB}">
      <dgm:prSet/>
      <dgm:spPr/>
      <dgm:t>
        <a:bodyPr/>
        <a:lstStyle/>
        <a:p>
          <a:endParaRPr lang="en-US">
            <a:latin typeface="Verdana" panose="020B0604030504040204" pitchFamily="34" charset="0"/>
            <a:ea typeface="Verdana" panose="020B0604030504040204" pitchFamily="34" charset="0"/>
          </a:endParaRPr>
        </a:p>
      </dgm:t>
    </dgm:pt>
    <dgm:pt modelId="{1386BA12-DE3D-46A5-9ED4-A59994BEAAC7}">
      <dgm:prSet/>
      <dgm:spPr/>
      <dgm:t>
        <a:bodyPr/>
        <a:lstStyle/>
        <a:p>
          <a:r>
            <a:rPr lang="en-US" dirty="0" err="1">
              <a:latin typeface="Verdana" panose="020B0604030504040204" pitchFamily="34" charset="0"/>
              <a:ea typeface="Verdana" panose="020B0604030504040204" pitchFamily="34" charset="0"/>
            </a:rPr>
            <a:t>valdības</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lēmumu</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ar</a:t>
          </a:r>
          <a:r>
            <a:rPr lang="en-US"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fiskālu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ietekmi</a:t>
          </a:r>
          <a:r>
            <a:rPr lang="lv-LV" b="1"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ierobežojumi</a:t>
          </a:r>
          <a:endParaRPr lang="en-US" dirty="0">
            <a:latin typeface="Verdana" panose="020B0604030504040204" pitchFamily="34" charset="0"/>
            <a:ea typeface="Verdana" panose="020B0604030504040204" pitchFamily="34" charset="0"/>
          </a:endParaRPr>
        </a:p>
      </dgm:t>
    </dgm:pt>
    <dgm:pt modelId="{116F67DE-0109-40E5-B352-31661DA31443}" type="parTrans" cxnId="{5C5BD15B-C90A-4EC7-BB11-3317F95BDE20}">
      <dgm:prSet/>
      <dgm:spPr/>
      <dgm:t>
        <a:bodyPr/>
        <a:lstStyle/>
        <a:p>
          <a:endParaRPr lang="en-US">
            <a:latin typeface="Verdana" panose="020B0604030504040204" pitchFamily="34" charset="0"/>
            <a:ea typeface="Verdana" panose="020B0604030504040204" pitchFamily="34" charset="0"/>
          </a:endParaRPr>
        </a:p>
      </dgm:t>
    </dgm:pt>
    <dgm:pt modelId="{61CD4625-F755-4818-B95F-AEF7AF293478}" type="sibTrans" cxnId="{5C5BD15B-C90A-4EC7-BB11-3317F95BDE20}">
      <dgm:prSet/>
      <dgm:spPr/>
      <dgm:t>
        <a:bodyPr/>
        <a:lstStyle/>
        <a:p>
          <a:endParaRPr lang="en-US">
            <a:latin typeface="Verdana" panose="020B0604030504040204" pitchFamily="34" charset="0"/>
            <a:ea typeface="Verdana" panose="020B0604030504040204" pitchFamily="34" charset="0"/>
          </a:endParaRPr>
        </a:p>
      </dgm:t>
    </dgm:pt>
    <dgm:pt modelId="{E0039184-AC59-456A-96E8-F4AF2B7F434A}">
      <dgm:prSet/>
      <dgm:spPr/>
      <dgm:t>
        <a:bodyPr/>
        <a:lstStyle/>
        <a:p>
          <a:r>
            <a:rPr lang="lv-LV" b="1" dirty="0">
              <a:latin typeface="Verdana" panose="020B0604030504040204" pitchFamily="34" charset="0"/>
              <a:ea typeface="Verdana" panose="020B0604030504040204" pitchFamily="34" charset="0"/>
            </a:rPr>
            <a:t>izņēmuma noteikumi </a:t>
          </a:r>
          <a:r>
            <a:rPr lang="lv-LV" dirty="0">
              <a:latin typeface="Verdana" panose="020B0604030504040204" pitchFamily="34" charset="0"/>
              <a:ea typeface="Verdana" panose="020B0604030504040204" pitchFamily="34" charset="0"/>
            </a:rPr>
            <a:t>attiecībā uz visu iepriekšminēto un mehānismi situācijas izlīdzināšanai ekonomiskā cikla ietvaros.</a:t>
          </a:r>
          <a:endParaRPr lang="en-US" dirty="0">
            <a:latin typeface="Verdana" panose="020B0604030504040204" pitchFamily="34" charset="0"/>
            <a:ea typeface="Verdana" panose="020B0604030504040204" pitchFamily="34" charset="0"/>
          </a:endParaRPr>
        </a:p>
      </dgm:t>
    </dgm:pt>
    <dgm:pt modelId="{8EBB9822-8F01-4958-87D4-AD8A163F03F0}" type="parTrans" cxnId="{EF54CBAA-FFCA-4A9E-8451-BF37AB0CD5DC}">
      <dgm:prSet/>
      <dgm:spPr/>
      <dgm:t>
        <a:bodyPr/>
        <a:lstStyle/>
        <a:p>
          <a:endParaRPr lang="en-US">
            <a:latin typeface="Verdana" panose="020B0604030504040204" pitchFamily="34" charset="0"/>
            <a:ea typeface="Verdana" panose="020B0604030504040204" pitchFamily="34" charset="0"/>
          </a:endParaRPr>
        </a:p>
      </dgm:t>
    </dgm:pt>
    <dgm:pt modelId="{6BE0CC20-D8CA-4140-ADBB-4F183DD1C8C9}" type="sibTrans" cxnId="{EF54CBAA-FFCA-4A9E-8451-BF37AB0CD5DC}">
      <dgm:prSet/>
      <dgm:spPr/>
      <dgm:t>
        <a:bodyPr/>
        <a:lstStyle/>
        <a:p>
          <a:endParaRPr lang="en-US">
            <a:latin typeface="Verdana" panose="020B0604030504040204" pitchFamily="34" charset="0"/>
            <a:ea typeface="Verdana" panose="020B0604030504040204" pitchFamily="34" charset="0"/>
          </a:endParaRPr>
        </a:p>
      </dgm:t>
    </dgm:pt>
    <dgm:pt modelId="{9B4A0963-7AFC-429E-918E-4757EFCD2264}" type="pres">
      <dgm:prSet presAssocID="{8E3A98AC-EAEF-427A-A415-F28B8DAC4116}" presName="linear" presStyleCnt="0">
        <dgm:presLayoutVars>
          <dgm:dir/>
          <dgm:animLvl val="lvl"/>
          <dgm:resizeHandles val="exact"/>
        </dgm:presLayoutVars>
      </dgm:prSet>
      <dgm:spPr/>
      <dgm:t>
        <a:bodyPr/>
        <a:lstStyle/>
        <a:p>
          <a:endParaRPr lang="en-US"/>
        </a:p>
      </dgm:t>
    </dgm:pt>
    <dgm:pt modelId="{B3F87625-9653-4AC6-96D6-F7FE709325E3}" type="pres">
      <dgm:prSet presAssocID="{D4745F70-F1A5-4BA6-9726-316A1ACB9891}" presName="parentLin" presStyleCnt="0"/>
      <dgm:spPr/>
    </dgm:pt>
    <dgm:pt modelId="{AC47DD8C-6C45-4FC6-BBE9-222CDE821F8F}" type="pres">
      <dgm:prSet presAssocID="{D4745F70-F1A5-4BA6-9726-316A1ACB9891}" presName="parentLeftMargin" presStyleLbl="node1" presStyleIdx="0" presStyleCnt="2"/>
      <dgm:spPr/>
      <dgm:t>
        <a:bodyPr/>
        <a:lstStyle/>
        <a:p>
          <a:endParaRPr lang="en-US"/>
        </a:p>
      </dgm:t>
    </dgm:pt>
    <dgm:pt modelId="{D1B2E0D9-ED43-478C-B67A-22E1A15CCEFC}" type="pres">
      <dgm:prSet presAssocID="{D4745F70-F1A5-4BA6-9726-316A1ACB9891}" presName="parentText" presStyleLbl="node1" presStyleIdx="0" presStyleCnt="2">
        <dgm:presLayoutVars>
          <dgm:chMax val="0"/>
          <dgm:bulletEnabled val="1"/>
        </dgm:presLayoutVars>
      </dgm:prSet>
      <dgm:spPr/>
      <dgm:t>
        <a:bodyPr/>
        <a:lstStyle/>
        <a:p>
          <a:endParaRPr lang="en-US"/>
        </a:p>
      </dgm:t>
    </dgm:pt>
    <dgm:pt modelId="{B72F4149-DA13-4D73-90AE-552A2F3DBB70}" type="pres">
      <dgm:prSet presAssocID="{D4745F70-F1A5-4BA6-9726-316A1ACB9891}" presName="negativeSpace" presStyleCnt="0"/>
      <dgm:spPr/>
    </dgm:pt>
    <dgm:pt modelId="{1B56E270-4E59-4E09-AD97-291EA9B1E917}" type="pres">
      <dgm:prSet presAssocID="{D4745F70-F1A5-4BA6-9726-316A1ACB9891}" presName="childText" presStyleLbl="conFgAcc1" presStyleIdx="0" presStyleCnt="2">
        <dgm:presLayoutVars>
          <dgm:bulletEnabled val="1"/>
        </dgm:presLayoutVars>
      </dgm:prSet>
      <dgm:spPr/>
      <dgm:t>
        <a:bodyPr/>
        <a:lstStyle/>
        <a:p>
          <a:endParaRPr lang="en-US"/>
        </a:p>
      </dgm:t>
    </dgm:pt>
    <dgm:pt modelId="{FBCCEE12-502F-4637-BF49-AD5653E41FDC}" type="pres">
      <dgm:prSet presAssocID="{4D2E7630-070E-4C40-AF2C-15AFED883B05}" presName="spaceBetweenRectangles" presStyleCnt="0"/>
      <dgm:spPr/>
    </dgm:pt>
    <dgm:pt modelId="{7842A71B-502F-46A3-9093-7FD289F9E6F1}" type="pres">
      <dgm:prSet presAssocID="{3C2508F6-08C7-4E63-882F-F53B686441B9}" presName="parentLin" presStyleCnt="0"/>
      <dgm:spPr/>
    </dgm:pt>
    <dgm:pt modelId="{6B070DA4-F340-448B-AF47-9F40CBACB001}" type="pres">
      <dgm:prSet presAssocID="{3C2508F6-08C7-4E63-882F-F53B686441B9}" presName="parentLeftMargin" presStyleLbl="node1" presStyleIdx="0" presStyleCnt="2"/>
      <dgm:spPr/>
      <dgm:t>
        <a:bodyPr/>
        <a:lstStyle/>
        <a:p>
          <a:endParaRPr lang="en-US"/>
        </a:p>
      </dgm:t>
    </dgm:pt>
    <dgm:pt modelId="{5593F6C4-4788-4878-9C81-FA1A2AC4FB51}" type="pres">
      <dgm:prSet presAssocID="{3C2508F6-08C7-4E63-882F-F53B686441B9}" presName="parentText" presStyleLbl="node1" presStyleIdx="1" presStyleCnt="2">
        <dgm:presLayoutVars>
          <dgm:chMax val="0"/>
          <dgm:bulletEnabled val="1"/>
        </dgm:presLayoutVars>
      </dgm:prSet>
      <dgm:spPr/>
      <dgm:t>
        <a:bodyPr/>
        <a:lstStyle/>
        <a:p>
          <a:endParaRPr lang="en-US"/>
        </a:p>
      </dgm:t>
    </dgm:pt>
    <dgm:pt modelId="{098CFF88-B915-4840-A45A-94ACFC81F234}" type="pres">
      <dgm:prSet presAssocID="{3C2508F6-08C7-4E63-882F-F53B686441B9}" presName="negativeSpace" presStyleCnt="0"/>
      <dgm:spPr/>
    </dgm:pt>
    <dgm:pt modelId="{F3C70055-52DB-48C8-8179-00D8AB8497D3}" type="pres">
      <dgm:prSet presAssocID="{3C2508F6-08C7-4E63-882F-F53B686441B9}" presName="childText" presStyleLbl="conFgAcc1" presStyleIdx="1" presStyleCnt="2" custScaleY="122539" custLinFactNeighborX="347" custLinFactNeighborY="65995">
        <dgm:presLayoutVars>
          <dgm:bulletEnabled val="1"/>
        </dgm:presLayoutVars>
      </dgm:prSet>
      <dgm:spPr/>
      <dgm:t>
        <a:bodyPr/>
        <a:lstStyle/>
        <a:p>
          <a:endParaRPr lang="en-US"/>
        </a:p>
      </dgm:t>
    </dgm:pt>
  </dgm:ptLst>
  <dgm:cxnLst>
    <dgm:cxn modelId="{20434C61-9388-4CE2-957C-8FB61EE72890}" type="presOf" srcId="{8E3A98AC-EAEF-427A-A415-F28B8DAC4116}" destId="{9B4A0963-7AFC-429E-918E-4757EFCD2264}" srcOrd="0" destOrd="0" presId="urn:microsoft.com/office/officeart/2005/8/layout/list1"/>
    <dgm:cxn modelId="{369BEBDE-AC16-46C6-B325-8B7378FA5528}" type="presOf" srcId="{88197812-48CD-4C65-A45E-3F0E8ECCF82E}" destId="{F3C70055-52DB-48C8-8179-00D8AB8497D3}" srcOrd="0" destOrd="2" presId="urn:microsoft.com/office/officeart/2005/8/layout/list1"/>
    <dgm:cxn modelId="{55D25E49-79D1-4A68-9306-795BDDE1AC97}" srcId="{3C2508F6-08C7-4E63-882F-F53B686441B9}" destId="{41AEA058-846F-45AD-ACFF-C90068954F4D}" srcOrd="3" destOrd="0" parTransId="{F46BDCB3-4431-4C69-BD55-CA59B656DED0}" sibTransId="{50D78157-5EA8-426D-BDF1-EB06BB4C1EFF}"/>
    <dgm:cxn modelId="{623C9170-4A16-4220-8D29-590971460D8E}" type="presOf" srcId="{4182722B-6706-4150-A8DC-91AB59F3EED3}" destId="{F3C70055-52DB-48C8-8179-00D8AB8497D3}" srcOrd="0" destOrd="0" presId="urn:microsoft.com/office/officeart/2005/8/layout/list1"/>
    <dgm:cxn modelId="{89EC071B-B0AE-4FC5-85D4-536B8C9F3E65}" srcId="{8E3A98AC-EAEF-427A-A415-F28B8DAC4116}" destId="{3C2508F6-08C7-4E63-882F-F53B686441B9}" srcOrd="1" destOrd="0" parTransId="{99FCC926-F918-40C0-AC12-409482CE662A}" sibTransId="{9142ECDF-D822-4B86-A24E-0C398F4356CF}"/>
    <dgm:cxn modelId="{9ED30F70-6BD7-4B08-BA14-C5958C79BB7C}" srcId="{3C2508F6-08C7-4E63-882F-F53B686441B9}" destId="{4182722B-6706-4150-A8DC-91AB59F3EED3}" srcOrd="0" destOrd="0" parTransId="{DCD12F0B-9818-4031-AB65-1534D539E6C7}" sibTransId="{C15B9185-68EF-4160-8D85-D87931D30D9C}"/>
    <dgm:cxn modelId="{69CD1A41-DF4C-4015-A384-D88FD3CFAD7C}" srcId="{D4745F70-F1A5-4BA6-9726-316A1ACB9891}" destId="{C176A470-64D7-444C-845C-CAD2F63979DB}" srcOrd="1" destOrd="0" parTransId="{C3A1898A-28FB-46F7-AD32-4B678E962514}" sibTransId="{4A04BD2C-755B-4B6C-BBD3-F586C00B842B}"/>
    <dgm:cxn modelId="{E7C14183-6AB0-4698-BAE0-D1D9FF4FBFB4}" type="presOf" srcId="{3C2508F6-08C7-4E63-882F-F53B686441B9}" destId="{5593F6C4-4788-4878-9C81-FA1A2AC4FB51}" srcOrd="1" destOrd="0" presId="urn:microsoft.com/office/officeart/2005/8/layout/list1"/>
    <dgm:cxn modelId="{AEC3DBC0-5630-4755-9947-261EF1A488C4}" type="presOf" srcId="{C176A470-64D7-444C-845C-CAD2F63979DB}" destId="{1B56E270-4E59-4E09-AD97-291EA9B1E917}" srcOrd="0" destOrd="1" presId="urn:microsoft.com/office/officeart/2005/8/layout/list1"/>
    <dgm:cxn modelId="{320BFE92-86F5-4526-B800-0168A266478F}" type="presOf" srcId="{D4745F70-F1A5-4BA6-9726-316A1ACB9891}" destId="{D1B2E0D9-ED43-478C-B67A-22E1A15CCEFC}" srcOrd="1" destOrd="0" presId="urn:microsoft.com/office/officeart/2005/8/layout/list1"/>
    <dgm:cxn modelId="{1C6AF3C4-DA55-4E92-B854-EFECEBA5B83A}" type="presOf" srcId="{1386BA12-DE3D-46A5-9ED4-A59994BEAAC7}" destId="{F3C70055-52DB-48C8-8179-00D8AB8497D3}" srcOrd="0" destOrd="5" presId="urn:microsoft.com/office/officeart/2005/8/layout/list1"/>
    <dgm:cxn modelId="{1C2DAC19-4371-4453-BF49-9309B0189826}" srcId="{D4745F70-F1A5-4BA6-9726-316A1ACB9891}" destId="{612A4EFC-02FA-4CAF-9931-8934CCFBF8EE}" srcOrd="0" destOrd="0" parTransId="{E20BFA63-5569-49FF-8B72-72CE191FB297}" sibTransId="{142B1700-CDB6-419A-BCAB-325765BDAC6D}"/>
    <dgm:cxn modelId="{C939FB0C-1F12-4DD9-A179-034031AAC980}" type="presOf" srcId="{4F3ECFD1-35F0-4BBB-90FA-2EF1181D8A2F}" destId="{F3C70055-52DB-48C8-8179-00D8AB8497D3}" srcOrd="0" destOrd="1" presId="urn:microsoft.com/office/officeart/2005/8/layout/list1"/>
    <dgm:cxn modelId="{29D090C9-A9D0-4597-A836-FCF8EF3037CF}" type="presOf" srcId="{E0039184-AC59-456A-96E8-F4AF2B7F434A}" destId="{F3C70055-52DB-48C8-8179-00D8AB8497D3}" srcOrd="0" destOrd="6" presId="urn:microsoft.com/office/officeart/2005/8/layout/list1"/>
    <dgm:cxn modelId="{EF54CBAA-FFCA-4A9E-8451-BF37AB0CD5DC}" srcId="{3C2508F6-08C7-4E63-882F-F53B686441B9}" destId="{E0039184-AC59-456A-96E8-F4AF2B7F434A}" srcOrd="6" destOrd="0" parTransId="{8EBB9822-8F01-4958-87D4-AD8A163F03F0}" sibTransId="{6BE0CC20-D8CA-4140-ADBB-4F183DD1C8C9}"/>
    <dgm:cxn modelId="{7796EE9B-D0D9-47FD-BC91-4AD146421C2F}" type="presOf" srcId="{3C2508F6-08C7-4E63-882F-F53B686441B9}" destId="{6B070DA4-F340-448B-AF47-9F40CBACB001}" srcOrd="0" destOrd="0" presId="urn:microsoft.com/office/officeart/2005/8/layout/list1"/>
    <dgm:cxn modelId="{1017D6E3-175C-4B4A-A877-EA378B889CD7}" srcId="{8E3A98AC-EAEF-427A-A415-F28B8DAC4116}" destId="{D4745F70-F1A5-4BA6-9726-316A1ACB9891}" srcOrd="0" destOrd="0" parTransId="{74219360-D908-49C1-B25D-D6DB075F1117}" sibTransId="{4D2E7630-070E-4C40-AF2C-15AFED883B05}"/>
    <dgm:cxn modelId="{345597A7-393B-4DF9-BBE2-6132EBB43FFB}" srcId="{3C2508F6-08C7-4E63-882F-F53B686441B9}" destId="{9AF659C5-716A-41DE-86FF-B71831678AC8}" srcOrd="4" destOrd="0" parTransId="{79E449BA-C751-48A4-BB66-A943BDCEF20F}" sibTransId="{94C35FEC-07C8-4A9F-AF25-AAFA3E93A0D7}"/>
    <dgm:cxn modelId="{8714D19C-E031-4F48-9B25-DD0C5E23708D}" srcId="{3C2508F6-08C7-4E63-882F-F53B686441B9}" destId="{4F3ECFD1-35F0-4BBB-90FA-2EF1181D8A2F}" srcOrd="1" destOrd="0" parTransId="{D483A3BB-F36F-4ED6-9572-A050DD0855ED}" sibTransId="{13EB045F-4B5F-4CD2-8335-5D8FF0CA1807}"/>
    <dgm:cxn modelId="{82712662-15BE-412D-9BDA-9726EAEA4E15}" type="presOf" srcId="{D4745F70-F1A5-4BA6-9726-316A1ACB9891}" destId="{AC47DD8C-6C45-4FC6-BBE9-222CDE821F8F}" srcOrd="0" destOrd="0" presId="urn:microsoft.com/office/officeart/2005/8/layout/list1"/>
    <dgm:cxn modelId="{998A887D-8D21-45DA-ABA5-DA9202CD9760}" type="presOf" srcId="{41AEA058-846F-45AD-ACFF-C90068954F4D}" destId="{F3C70055-52DB-48C8-8179-00D8AB8497D3}" srcOrd="0" destOrd="3" presId="urn:microsoft.com/office/officeart/2005/8/layout/list1"/>
    <dgm:cxn modelId="{7818860E-A464-4047-A3C4-A54C02FF6EE8}" type="presOf" srcId="{D2A58B46-2667-4610-8B16-B8561F03EB25}" destId="{1B56E270-4E59-4E09-AD97-291EA9B1E917}" srcOrd="0" destOrd="2" presId="urn:microsoft.com/office/officeart/2005/8/layout/list1"/>
    <dgm:cxn modelId="{FA975F16-853F-4E3C-B34F-8FF255C8D036}" srcId="{D4745F70-F1A5-4BA6-9726-316A1ACB9891}" destId="{D2A58B46-2667-4610-8B16-B8561F03EB25}" srcOrd="2" destOrd="0" parTransId="{86CD38D7-AB50-476C-9925-91A8278DF1CA}" sibTransId="{F63C9044-CF88-4706-AB64-C85D63CC8CA1}"/>
    <dgm:cxn modelId="{5C5BD15B-C90A-4EC7-BB11-3317F95BDE20}" srcId="{3C2508F6-08C7-4E63-882F-F53B686441B9}" destId="{1386BA12-DE3D-46A5-9ED4-A59994BEAAC7}" srcOrd="5" destOrd="0" parTransId="{116F67DE-0109-40E5-B352-31661DA31443}" sibTransId="{61CD4625-F755-4818-B95F-AEF7AF293478}"/>
    <dgm:cxn modelId="{9EADCFCF-CF02-4F34-95D4-4CC4AF1A6123}" type="presOf" srcId="{9AF659C5-716A-41DE-86FF-B71831678AC8}" destId="{F3C70055-52DB-48C8-8179-00D8AB8497D3}" srcOrd="0" destOrd="4" presId="urn:microsoft.com/office/officeart/2005/8/layout/list1"/>
    <dgm:cxn modelId="{6ED5E23D-7A22-40F1-B65C-38645146E6A7}" type="presOf" srcId="{612A4EFC-02FA-4CAF-9931-8934CCFBF8EE}" destId="{1B56E270-4E59-4E09-AD97-291EA9B1E917}" srcOrd="0" destOrd="0" presId="urn:microsoft.com/office/officeart/2005/8/layout/list1"/>
    <dgm:cxn modelId="{C9A00D1A-2F2B-45F6-BD9D-BF178EFBD79D}" srcId="{3C2508F6-08C7-4E63-882F-F53B686441B9}" destId="{88197812-48CD-4C65-A45E-3F0E8ECCF82E}" srcOrd="2" destOrd="0" parTransId="{FD68AC6B-9998-464D-8DA5-6207C85A0110}" sibTransId="{F5EE4658-88C3-46CF-8393-5FB019746283}"/>
    <dgm:cxn modelId="{7FF94DDB-A584-4B97-A4FA-F763114B8079}" type="presParOf" srcId="{9B4A0963-7AFC-429E-918E-4757EFCD2264}" destId="{B3F87625-9653-4AC6-96D6-F7FE709325E3}" srcOrd="0" destOrd="0" presId="urn:microsoft.com/office/officeart/2005/8/layout/list1"/>
    <dgm:cxn modelId="{12F55915-D653-4940-9F41-01AC31DEF7E6}" type="presParOf" srcId="{B3F87625-9653-4AC6-96D6-F7FE709325E3}" destId="{AC47DD8C-6C45-4FC6-BBE9-222CDE821F8F}" srcOrd="0" destOrd="0" presId="urn:microsoft.com/office/officeart/2005/8/layout/list1"/>
    <dgm:cxn modelId="{85497491-8ECD-4F12-BEB0-C784C787889F}" type="presParOf" srcId="{B3F87625-9653-4AC6-96D6-F7FE709325E3}" destId="{D1B2E0D9-ED43-478C-B67A-22E1A15CCEFC}" srcOrd="1" destOrd="0" presId="urn:microsoft.com/office/officeart/2005/8/layout/list1"/>
    <dgm:cxn modelId="{3A3889A7-9C7C-492A-BEAE-B760CB03E8A5}" type="presParOf" srcId="{9B4A0963-7AFC-429E-918E-4757EFCD2264}" destId="{B72F4149-DA13-4D73-90AE-552A2F3DBB70}" srcOrd="1" destOrd="0" presId="urn:microsoft.com/office/officeart/2005/8/layout/list1"/>
    <dgm:cxn modelId="{2748EC0C-6BEB-43F1-B15A-ADE6A9F46455}" type="presParOf" srcId="{9B4A0963-7AFC-429E-918E-4757EFCD2264}" destId="{1B56E270-4E59-4E09-AD97-291EA9B1E917}" srcOrd="2" destOrd="0" presId="urn:microsoft.com/office/officeart/2005/8/layout/list1"/>
    <dgm:cxn modelId="{95BFAC2A-42F5-4354-812B-C354880864FD}" type="presParOf" srcId="{9B4A0963-7AFC-429E-918E-4757EFCD2264}" destId="{FBCCEE12-502F-4637-BF49-AD5653E41FDC}" srcOrd="3" destOrd="0" presId="urn:microsoft.com/office/officeart/2005/8/layout/list1"/>
    <dgm:cxn modelId="{1ECD6678-278A-4997-B115-BB87058A14B6}" type="presParOf" srcId="{9B4A0963-7AFC-429E-918E-4757EFCD2264}" destId="{7842A71B-502F-46A3-9093-7FD289F9E6F1}" srcOrd="4" destOrd="0" presId="urn:microsoft.com/office/officeart/2005/8/layout/list1"/>
    <dgm:cxn modelId="{A5244094-4A44-4CC2-BDA0-0146ADE423AA}" type="presParOf" srcId="{7842A71B-502F-46A3-9093-7FD289F9E6F1}" destId="{6B070DA4-F340-448B-AF47-9F40CBACB001}" srcOrd="0" destOrd="0" presId="urn:microsoft.com/office/officeart/2005/8/layout/list1"/>
    <dgm:cxn modelId="{B10770B5-E288-4E34-835A-165DBE223405}" type="presParOf" srcId="{7842A71B-502F-46A3-9093-7FD289F9E6F1}" destId="{5593F6C4-4788-4878-9C81-FA1A2AC4FB51}" srcOrd="1" destOrd="0" presId="urn:microsoft.com/office/officeart/2005/8/layout/list1"/>
    <dgm:cxn modelId="{1E1581B9-1F41-416A-8D42-0061D58D5747}" type="presParOf" srcId="{9B4A0963-7AFC-429E-918E-4757EFCD2264}" destId="{098CFF88-B915-4840-A45A-94ACFC81F234}" srcOrd="5" destOrd="0" presId="urn:microsoft.com/office/officeart/2005/8/layout/list1"/>
    <dgm:cxn modelId="{47DE8E71-417D-4C91-B2EE-83B4F50A03B0}" type="presParOf" srcId="{9B4A0963-7AFC-429E-918E-4757EFCD2264}" destId="{F3C70055-52DB-48C8-8179-00D8AB8497D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11C172-FE41-4547-803B-2AB569683BC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lv-LV"/>
        </a:p>
      </dgm:t>
    </dgm:pt>
    <dgm:pt modelId="{8A64D7BD-C6EF-4604-9222-FF4BBAE37D79}">
      <dgm:prSet custT="1"/>
      <dgm:spPr/>
      <dgm:t>
        <a:bodyPr/>
        <a:lstStyle/>
        <a:p>
          <a:pPr rtl="0"/>
          <a:r>
            <a:rPr lang="lv-LV" sz="2000" b="1" dirty="0">
              <a:solidFill>
                <a:srgbClr val="FFC000"/>
              </a:solidFill>
              <a:latin typeface="Verdana" panose="020B0604030504040204" pitchFamily="34" charset="0"/>
              <a:ea typeface="Verdana" panose="020B0604030504040204" pitchFamily="34" charset="0"/>
            </a:rPr>
            <a:t>taupības</a:t>
          </a:r>
          <a:r>
            <a:rPr lang="lv-LV" sz="2000" dirty="0">
              <a:latin typeface="Verdana" panose="020B0604030504040204" pitchFamily="34" charset="0"/>
              <a:ea typeface="Verdana" panose="020B0604030504040204" pitchFamily="34" charset="0"/>
            </a:rPr>
            <a:t> princips</a:t>
          </a:r>
        </a:p>
      </dgm:t>
    </dgm:pt>
    <dgm:pt modelId="{8DF3A7B1-DEED-4D4A-A438-E9E6C84FD03C}" type="parTrans" cxnId="{729C5C09-6357-4B3E-A607-96927E77E124}">
      <dgm:prSet/>
      <dgm:spPr/>
      <dgm:t>
        <a:bodyPr/>
        <a:lstStyle/>
        <a:p>
          <a:endParaRPr lang="lv-LV">
            <a:latin typeface="Verdana" panose="020B0604030504040204" pitchFamily="34" charset="0"/>
            <a:ea typeface="Verdana" panose="020B0604030504040204" pitchFamily="34" charset="0"/>
          </a:endParaRPr>
        </a:p>
      </dgm:t>
    </dgm:pt>
    <dgm:pt modelId="{CE986FEB-75AC-4E27-88CA-648DC4E951DB}" type="sibTrans" cxnId="{729C5C09-6357-4B3E-A607-96927E77E124}">
      <dgm:prSet/>
      <dgm:spPr/>
      <dgm:t>
        <a:bodyPr/>
        <a:lstStyle/>
        <a:p>
          <a:endParaRPr lang="lv-LV">
            <a:latin typeface="Verdana" panose="020B0604030504040204" pitchFamily="34" charset="0"/>
            <a:ea typeface="Verdana" panose="020B0604030504040204" pitchFamily="34" charset="0"/>
          </a:endParaRPr>
        </a:p>
      </dgm:t>
    </dgm:pt>
    <dgm:pt modelId="{7E2CCC53-BECD-471B-A900-304FF12DF5AB}">
      <dgm:prSet custT="1"/>
      <dgm:spPr/>
      <dgm:t>
        <a:bodyPr/>
        <a:lstStyle/>
        <a:p>
          <a:pPr rtl="0"/>
          <a:r>
            <a:rPr lang="lv-LV" sz="1400" dirty="0">
              <a:latin typeface="Verdana" panose="020B0604030504040204" pitchFamily="34" charset="0"/>
              <a:ea typeface="Verdana" panose="020B0604030504040204" pitchFamily="34" charset="0"/>
            </a:rPr>
            <a:t>pieejamie resursi izmantojami lietderīgi un efektīvi</a:t>
          </a:r>
        </a:p>
      </dgm:t>
    </dgm:pt>
    <dgm:pt modelId="{37C39197-A252-45F2-9AAA-46464DA67ED0}" type="parTrans" cxnId="{5D058A13-955A-4798-B4D9-9C94C6DBC803}">
      <dgm:prSet/>
      <dgm:spPr/>
      <dgm:t>
        <a:bodyPr/>
        <a:lstStyle/>
        <a:p>
          <a:endParaRPr lang="lv-LV">
            <a:latin typeface="Verdana" panose="020B0604030504040204" pitchFamily="34" charset="0"/>
            <a:ea typeface="Verdana" panose="020B0604030504040204" pitchFamily="34" charset="0"/>
          </a:endParaRPr>
        </a:p>
      </dgm:t>
    </dgm:pt>
    <dgm:pt modelId="{512F8900-B6A8-46D1-A50A-6FDE8E81285E}" type="sibTrans" cxnId="{5D058A13-955A-4798-B4D9-9C94C6DBC803}">
      <dgm:prSet/>
      <dgm:spPr/>
      <dgm:t>
        <a:bodyPr/>
        <a:lstStyle/>
        <a:p>
          <a:endParaRPr lang="lv-LV">
            <a:latin typeface="Verdana" panose="020B0604030504040204" pitchFamily="34" charset="0"/>
            <a:ea typeface="Verdana" panose="020B0604030504040204" pitchFamily="34" charset="0"/>
          </a:endParaRPr>
        </a:p>
      </dgm:t>
    </dgm:pt>
    <dgm:pt modelId="{903E7F78-A965-46AD-BBDC-B718B9270E3F}">
      <dgm:prSet custT="1"/>
      <dgm:spPr/>
      <dgm:t>
        <a:bodyPr/>
        <a:lstStyle/>
        <a:p>
          <a:pPr rtl="0"/>
          <a:r>
            <a:rPr lang="lv-LV" sz="1800" b="1" dirty="0">
              <a:solidFill>
                <a:srgbClr val="FFC000"/>
              </a:solidFill>
              <a:latin typeface="Verdana" panose="020B0604030504040204" pitchFamily="34" charset="0"/>
              <a:ea typeface="Verdana" panose="020B0604030504040204" pitchFamily="34" charset="0"/>
            </a:rPr>
            <a:t>uzkrājuma</a:t>
          </a:r>
          <a:r>
            <a:rPr lang="lv-LV" sz="1800" dirty="0">
              <a:latin typeface="Verdana" panose="020B0604030504040204" pitchFamily="34" charset="0"/>
              <a:ea typeface="Verdana" panose="020B0604030504040204" pitchFamily="34" charset="0"/>
            </a:rPr>
            <a:t> veidošanas princips</a:t>
          </a:r>
        </a:p>
      </dgm:t>
    </dgm:pt>
    <dgm:pt modelId="{13334832-4C0D-4F51-AA34-ECD4F91C82C9}" type="parTrans" cxnId="{C55EF811-23CD-41E5-968C-DBF4A162B530}">
      <dgm:prSet/>
      <dgm:spPr/>
      <dgm:t>
        <a:bodyPr/>
        <a:lstStyle/>
        <a:p>
          <a:endParaRPr lang="lv-LV">
            <a:latin typeface="Verdana" panose="020B0604030504040204" pitchFamily="34" charset="0"/>
            <a:ea typeface="Verdana" panose="020B0604030504040204" pitchFamily="34" charset="0"/>
          </a:endParaRPr>
        </a:p>
      </dgm:t>
    </dgm:pt>
    <dgm:pt modelId="{CC441902-FA15-4A37-AD52-8A6DB832D805}" type="sibTrans" cxnId="{C55EF811-23CD-41E5-968C-DBF4A162B530}">
      <dgm:prSet/>
      <dgm:spPr/>
      <dgm:t>
        <a:bodyPr/>
        <a:lstStyle/>
        <a:p>
          <a:endParaRPr lang="lv-LV">
            <a:latin typeface="Verdana" panose="020B0604030504040204" pitchFamily="34" charset="0"/>
            <a:ea typeface="Verdana" panose="020B0604030504040204" pitchFamily="34" charset="0"/>
          </a:endParaRPr>
        </a:p>
      </dgm:t>
    </dgm:pt>
    <dgm:pt modelId="{5DEF8E4B-E20F-41E1-A5A0-FD0B9FA945A1}">
      <dgm:prSet custT="1"/>
      <dgm:spPr/>
      <dgm:t>
        <a:bodyPr/>
        <a:lstStyle/>
        <a:p>
          <a:pPr rtl="0"/>
          <a:r>
            <a:rPr lang="lv-LV" sz="1050" dirty="0">
              <a:latin typeface="Verdana" panose="020B0604030504040204" pitchFamily="34" charset="0"/>
              <a:ea typeface="Verdana" panose="020B0604030504040204" pitchFamily="34" charset="0"/>
            </a:rPr>
            <a:t>ja to ļauj ekonomiskā situācija, budžets tiek plānots un izpildīts ar pārpalikumu, kas savukārt ļauj segt nākotnes saistības ekonomiskās situācijas pasliktināšanās vai budžeta neizpildes gadījumā</a:t>
          </a:r>
        </a:p>
      </dgm:t>
    </dgm:pt>
    <dgm:pt modelId="{F6B3C05D-A6A7-493A-8E71-8245937397F0}" type="parTrans" cxnId="{095CFF2E-F130-48E2-A944-03F91151FBDA}">
      <dgm:prSet/>
      <dgm:spPr/>
      <dgm:t>
        <a:bodyPr/>
        <a:lstStyle/>
        <a:p>
          <a:endParaRPr lang="lv-LV">
            <a:latin typeface="Verdana" panose="020B0604030504040204" pitchFamily="34" charset="0"/>
            <a:ea typeface="Verdana" panose="020B0604030504040204" pitchFamily="34" charset="0"/>
          </a:endParaRPr>
        </a:p>
      </dgm:t>
    </dgm:pt>
    <dgm:pt modelId="{62FAE9BA-089B-423D-9F09-0161F3568EA3}" type="sibTrans" cxnId="{095CFF2E-F130-48E2-A944-03F91151FBDA}">
      <dgm:prSet/>
      <dgm:spPr/>
      <dgm:t>
        <a:bodyPr/>
        <a:lstStyle/>
        <a:p>
          <a:endParaRPr lang="lv-LV">
            <a:latin typeface="Verdana" panose="020B0604030504040204" pitchFamily="34" charset="0"/>
            <a:ea typeface="Verdana" panose="020B0604030504040204" pitchFamily="34" charset="0"/>
          </a:endParaRPr>
        </a:p>
      </dgm:t>
    </dgm:pt>
    <dgm:pt modelId="{1C6C1B87-B102-4DC6-BBC1-060A0B4D33B8}">
      <dgm:prSet custT="1"/>
      <dgm:spPr/>
      <dgm:t>
        <a:bodyPr/>
        <a:lstStyle/>
        <a:p>
          <a:pPr rtl="0"/>
          <a:r>
            <a:rPr lang="lv-LV" sz="1800" b="1" dirty="0" err="1">
              <a:solidFill>
                <a:srgbClr val="FFC000"/>
              </a:solidFill>
              <a:latin typeface="Verdana" panose="020B0604030504040204" pitchFamily="34" charset="0"/>
              <a:ea typeface="Verdana" panose="020B0604030504040204" pitchFamily="34" charset="0"/>
            </a:rPr>
            <a:t>pretcikliskas</a:t>
          </a:r>
          <a:r>
            <a:rPr lang="lv-LV" sz="1800" dirty="0">
              <a:latin typeface="Verdana" panose="020B0604030504040204" pitchFamily="34" charset="0"/>
              <a:ea typeface="Verdana" panose="020B0604030504040204" pitchFamily="34" charset="0"/>
            </a:rPr>
            <a:t> fiskālās politikas princips</a:t>
          </a:r>
        </a:p>
      </dgm:t>
    </dgm:pt>
    <dgm:pt modelId="{EF83EF42-F926-4C47-B6BA-74889766148A}" type="parTrans" cxnId="{A6FA73DE-45BD-4CFB-9352-A6EF17FEF63D}">
      <dgm:prSet/>
      <dgm:spPr/>
      <dgm:t>
        <a:bodyPr/>
        <a:lstStyle/>
        <a:p>
          <a:endParaRPr lang="lv-LV">
            <a:latin typeface="Verdana" panose="020B0604030504040204" pitchFamily="34" charset="0"/>
            <a:ea typeface="Verdana" panose="020B0604030504040204" pitchFamily="34" charset="0"/>
          </a:endParaRPr>
        </a:p>
      </dgm:t>
    </dgm:pt>
    <dgm:pt modelId="{B1B9F075-8F6F-4646-8445-5BA3CE2B9062}" type="sibTrans" cxnId="{A6FA73DE-45BD-4CFB-9352-A6EF17FEF63D}">
      <dgm:prSet/>
      <dgm:spPr/>
      <dgm:t>
        <a:bodyPr/>
        <a:lstStyle/>
        <a:p>
          <a:endParaRPr lang="lv-LV">
            <a:latin typeface="Verdana" panose="020B0604030504040204" pitchFamily="34" charset="0"/>
            <a:ea typeface="Verdana" panose="020B0604030504040204" pitchFamily="34" charset="0"/>
          </a:endParaRPr>
        </a:p>
      </dgm:t>
    </dgm:pt>
    <dgm:pt modelId="{0DB88CE2-6A94-4EB4-BA5C-8C566EC883EF}">
      <dgm:prSet custT="1"/>
      <dgm:spPr/>
      <dgm:t>
        <a:bodyPr/>
        <a:lstStyle/>
        <a:p>
          <a:pPr rtl="0"/>
          <a:r>
            <a:rPr lang="lv-LV" sz="1050" dirty="0">
              <a:latin typeface="Verdana" panose="020B0604030504040204" pitchFamily="34" charset="0"/>
              <a:ea typeface="Verdana" panose="020B0604030504040204" pitchFamily="34" charset="0"/>
            </a:rPr>
            <a:t>tāda fiskālā politika, kas darbojas pretēji ekonomikas cikla tendencēm, proti, ekonomikas cikla augšupejas fāzē tiek realizēta ierobežojoša, bet lejupslīdes fāzē — stimulējoša fiskālā politika</a:t>
          </a:r>
        </a:p>
      </dgm:t>
    </dgm:pt>
    <dgm:pt modelId="{FE0A78B9-A631-4700-8F49-54299112991A}" type="parTrans" cxnId="{CE3DDE66-3203-40E8-B7F7-27E6C50D2CCE}">
      <dgm:prSet/>
      <dgm:spPr/>
      <dgm:t>
        <a:bodyPr/>
        <a:lstStyle/>
        <a:p>
          <a:endParaRPr lang="lv-LV">
            <a:latin typeface="Verdana" panose="020B0604030504040204" pitchFamily="34" charset="0"/>
            <a:ea typeface="Verdana" panose="020B0604030504040204" pitchFamily="34" charset="0"/>
          </a:endParaRPr>
        </a:p>
      </dgm:t>
    </dgm:pt>
    <dgm:pt modelId="{14337D58-57A5-42BF-B355-55EE1DD89CDF}" type="sibTrans" cxnId="{CE3DDE66-3203-40E8-B7F7-27E6C50D2CCE}">
      <dgm:prSet/>
      <dgm:spPr/>
      <dgm:t>
        <a:bodyPr/>
        <a:lstStyle/>
        <a:p>
          <a:endParaRPr lang="lv-LV">
            <a:latin typeface="Verdana" panose="020B0604030504040204" pitchFamily="34" charset="0"/>
            <a:ea typeface="Verdana" panose="020B0604030504040204" pitchFamily="34" charset="0"/>
          </a:endParaRPr>
        </a:p>
      </dgm:t>
    </dgm:pt>
    <dgm:pt modelId="{0A8B5225-6F00-48E6-9710-C2F097F658FD}">
      <dgm:prSet custT="1"/>
      <dgm:spPr/>
      <dgm:t>
        <a:bodyPr/>
        <a:lstStyle/>
        <a:p>
          <a:pPr rtl="0"/>
          <a:r>
            <a:rPr lang="lv-LV" sz="2000" b="1" dirty="0">
              <a:solidFill>
                <a:srgbClr val="FFC000"/>
              </a:solidFill>
              <a:latin typeface="Verdana" panose="020B0604030504040204" pitchFamily="34" charset="0"/>
              <a:ea typeface="Verdana" panose="020B0604030504040204" pitchFamily="34" charset="0"/>
            </a:rPr>
            <a:t>stabilitātes</a:t>
          </a:r>
          <a:r>
            <a:rPr lang="lv-LV" sz="2000" dirty="0">
              <a:latin typeface="Verdana" panose="020B0604030504040204" pitchFamily="34" charset="0"/>
              <a:ea typeface="Verdana" panose="020B0604030504040204" pitchFamily="34" charset="0"/>
            </a:rPr>
            <a:t> princips</a:t>
          </a:r>
        </a:p>
      </dgm:t>
    </dgm:pt>
    <dgm:pt modelId="{777DFE20-E2F7-4FEA-A279-D212E5129322}" type="parTrans" cxnId="{E3F5FD9E-99AD-4BDE-859B-63B89094439A}">
      <dgm:prSet/>
      <dgm:spPr/>
      <dgm:t>
        <a:bodyPr/>
        <a:lstStyle/>
        <a:p>
          <a:endParaRPr lang="lv-LV">
            <a:latin typeface="Verdana" panose="020B0604030504040204" pitchFamily="34" charset="0"/>
            <a:ea typeface="Verdana" panose="020B0604030504040204" pitchFamily="34" charset="0"/>
          </a:endParaRPr>
        </a:p>
      </dgm:t>
    </dgm:pt>
    <dgm:pt modelId="{701DF0B2-F8E8-457C-8219-329675AD088B}" type="sibTrans" cxnId="{E3F5FD9E-99AD-4BDE-859B-63B89094439A}">
      <dgm:prSet/>
      <dgm:spPr/>
      <dgm:t>
        <a:bodyPr/>
        <a:lstStyle/>
        <a:p>
          <a:endParaRPr lang="lv-LV">
            <a:latin typeface="Verdana" panose="020B0604030504040204" pitchFamily="34" charset="0"/>
            <a:ea typeface="Verdana" panose="020B0604030504040204" pitchFamily="34" charset="0"/>
          </a:endParaRPr>
        </a:p>
      </dgm:t>
    </dgm:pt>
    <dgm:pt modelId="{C59BA344-112E-4729-A307-EDE002F352E2}">
      <dgm:prSet custT="1"/>
      <dgm:spPr/>
      <dgm:t>
        <a:bodyPr/>
        <a:lstStyle/>
        <a:p>
          <a:pPr rtl="0"/>
          <a:r>
            <a:rPr lang="lv-LV" sz="1200" dirty="0">
              <a:latin typeface="Verdana" panose="020B0604030504040204" pitchFamily="34" charset="0"/>
              <a:ea typeface="Verdana" panose="020B0604030504040204" pitchFamily="34" charset="0"/>
            </a:rPr>
            <a:t>finanšu politika ir paredzama un pēctecīga, un tādējādi tā veicina ekonomikas attīstību un finanšu stabilitāti</a:t>
          </a:r>
        </a:p>
      </dgm:t>
    </dgm:pt>
    <dgm:pt modelId="{5FCE5D08-EE1B-43D6-9194-D7427FACCA03}" type="parTrans" cxnId="{B77CE383-74CE-48B3-9A96-D19786DE1F90}">
      <dgm:prSet/>
      <dgm:spPr/>
      <dgm:t>
        <a:bodyPr/>
        <a:lstStyle/>
        <a:p>
          <a:endParaRPr lang="lv-LV">
            <a:latin typeface="Verdana" panose="020B0604030504040204" pitchFamily="34" charset="0"/>
            <a:ea typeface="Verdana" panose="020B0604030504040204" pitchFamily="34" charset="0"/>
          </a:endParaRPr>
        </a:p>
      </dgm:t>
    </dgm:pt>
    <dgm:pt modelId="{8BAF938B-335B-41C5-AAC6-83A5AC9EC43E}" type="sibTrans" cxnId="{B77CE383-74CE-48B3-9A96-D19786DE1F90}">
      <dgm:prSet/>
      <dgm:spPr/>
      <dgm:t>
        <a:bodyPr/>
        <a:lstStyle/>
        <a:p>
          <a:endParaRPr lang="lv-LV">
            <a:latin typeface="Verdana" panose="020B0604030504040204" pitchFamily="34" charset="0"/>
            <a:ea typeface="Verdana" panose="020B0604030504040204" pitchFamily="34" charset="0"/>
          </a:endParaRPr>
        </a:p>
      </dgm:t>
    </dgm:pt>
    <dgm:pt modelId="{34057D34-5A84-45A7-B4C5-27E4143F34E3}">
      <dgm:prSet custT="1"/>
      <dgm:spPr/>
      <dgm:t>
        <a:bodyPr/>
        <a:lstStyle/>
        <a:p>
          <a:pPr rtl="0"/>
          <a:r>
            <a:rPr lang="lv-LV" sz="1800" b="1" dirty="0">
              <a:solidFill>
                <a:srgbClr val="FFC000"/>
              </a:solidFill>
              <a:latin typeface="Verdana" panose="020B0604030504040204" pitchFamily="34" charset="0"/>
              <a:ea typeface="Verdana" panose="020B0604030504040204" pitchFamily="34" charset="0"/>
            </a:rPr>
            <a:t>ilgtspējīgas</a:t>
          </a:r>
          <a:r>
            <a:rPr lang="lv-LV" sz="1800" dirty="0">
              <a:latin typeface="Verdana" panose="020B0604030504040204" pitchFamily="34" charset="0"/>
              <a:ea typeface="Verdana" panose="020B0604030504040204" pitchFamily="34" charset="0"/>
            </a:rPr>
            <a:t> fiskālās politikas princips</a:t>
          </a:r>
        </a:p>
      </dgm:t>
    </dgm:pt>
    <dgm:pt modelId="{C1D68DB8-D84E-4BF2-A7C1-7EF698596919}" type="parTrans" cxnId="{B23A0760-C566-415C-A652-7A7F7A05D2E2}">
      <dgm:prSet/>
      <dgm:spPr/>
      <dgm:t>
        <a:bodyPr/>
        <a:lstStyle/>
        <a:p>
          <a:endParaRPr lang="lv-LV">
            <a:latin typeface="Verdana" panose="020B0604030504040204" pitchFamily="34" charset="0"/>
            <a:ea typeface="Verdana" panose="020B0604030504040204" pitchFamily="34" charset="0"/>
          </a:endParaRPr>
        </a:p>
      </dgm:t>
    </dgm:pt>
    <dgm:pt modelId="{899419E8-521A-4C1E-9EC3-ED791B41A7C8}" type="sibTrans" cxnId="{B23A0760-C566-415C-A652-7A7F7A05D2E2}">
      <dgm:prSet/>
      <dgm:spPr/>
      <dgm:t>
        <a:bodyPr/>
        <a:lstStyle/>
        <a:p>
          <a:endParaRPr lang="lv-LV">
            <a:latin typeface="Verdana" panose="020B0604030504040204" pitchFamily="34" charset="0"/>
            <a:ea typeface="Verdana" panose="020B0604030504040204" pitchFamily="34" charset="0"/>
          </a:endParaRPr>
        </a:p>
      </dgm:t>
    </dgm:pt>
    <dgm:pt modelId="{4A7FAC2F-5D0A-49A6-AFE5-6915075E7248}">
      <dgm:prSet custT="1"/>
      <dgm:spPr/>
      <dgm:t>
        <a:bodyPr/>
        <a:lstStyle/>
        <a:p>
          <a:pPr rtl="0"/>
          <a:r>
            <a:rPr lang="lv-LV" sz="1100" dirty="0">
              <a:latin typeface="Verdana" panose="020B0604030504040204" pitchFamily="34" charset="0"/>
              <a:ea typeface="Verdana" panose="020B0604030504040204" pitchFamily="34" charset="0"/>
            </a:rPr>
            <a:t>fiskālās politikas mērķis ir nodrošināt, lai vispārējās valdības parāda apjoms neuzliek nesamērīgu slogu ekonomikai, bet veicina tās attīstību ilgtermiņā</a:t>
          </a:r>
        </a:p>
      </dgm:t>
    </dgm:pt>
    <dgm:pt modelId="{A24573D7-0E84-41F6-ACE1-F0332E6133BB}" type="parTrans" cxnId="{C3605A03-4EC2-46A2-B2DA-0AB542B1E8C9}">
      <dgm:prSet/>
      <dgm:spPr/>
      <dgm:t>
        <a:bodyPr/>
        <a:lstStyle/>
        <a:p>
          <a:endParaRPr lang="lv-LV">
            <a:latin typeface="Verdana" panose="020B0604030504040204" pitchFamily="34" charset="0"/>
            <a:ea typeface="Verdana" panose="020B0604030504040204" pitchFamily="34" charset="0"/>
          </a:endParaRPr>
        </a:p>
      </dgm:t>
    </dgm:pt>
    <dgm:pt modelId="{02160F82-A7BA-476E-AE53-D2D0AF325CF2}" type="sibTrans" cxnId="{C3605A03-4EC2-46A2-B2DA-0AB542B1E8C9}">
      <dgm:prSet/>
      <dgm:spPr/>
      <dgm:t>
        <a:bodyPr/>
        <a:lstStyle/>
        <a:p>
          <a:endParaRPr lang="lv-LV">
            <a:latin typeface="Verdana" panose="020B0604030504040204" pitchFamily="34" charset="0"/>
            <a:ea typeface="Verdana" panose="020B0604030504040204" pitchFamily="34" charset="0"/>
          </a:endParaRPr>
        </a:p>
      </dgm:t>
    </dgm:pt>
    <dgm:pt modelId="{224D451F-0D1E-451C-BCD0-DEC6A156FF87}">
      <dgm:prSet custT="1"/>
      <dgm:spPr/>
      <dgm:t>
        <a:bodyPr/>
        <a:lstStyle/>
        <a:p>
          <a:pPr rtl="0"/>
          <a:r>
            <a:rPr lang="lv-LV" sz="1800" dirty="0">
              <a:latin typeface="Verdana" panose="020B0604030504040204" pitchFamily="34" charset="0"/>
              <a:ea typeface="Verdana" panose="020B0604030504040204" pitchFamily="34" charset="0"/>
            </a:rPr>
            <a:t>paaudžu savstarpējās </a:t>
          </a:r>
          <a:r>
            <a:rPr lang="lv-LV" sz="1800" b="1" dirty="0">
              <a:solidFill>
                <a:srgbClr val="FFC000"/>
              </a:solidFill>
              <a:latin typeface="Verdana" panose="020B0604030504040204" pitchFamily="34" charset="0"/>
              <a:ea typeface="Verdana" panose="020B0604030504040204" pitchFamily="34" charset="0"/>
            </a:rPr>
            <a:t>atbildības</a:t>
          </a:r>
          <a:r>
            <a:rPr lang="lv-LV" sz="1800" dirty="0">
              <a:latin typeface="Verdana" panose="020B0604030504040204" pitchFamily="34" charset="0"/>
              <a:ea typeface="Verdana" panose="020B0604030504040204" pitchFamily="34" charset="0"/>
            </a:rPr>
            <a:t> princips</a:t>
          </a:r>
        </a:p>
      </dgm:t>
    </dgm:pt>
    <dgm:pt modelId="{899BA09A-C7AF-4A7A-BC6C-A0A076A5B74C}" type="parTrans" cxnId="{A898B3EE-6F95-4E97-B166-AA214786C5DD}">
      <dgm:prSet/>
      <dgm:spPr/>
      <dgm:t>
        <a:bodyPr/>
        <a:lstStyle/>
        <a:p>
          <a:endParaRPr lang="lv-LV">
            <a:latin typeface="Verdana" panose="020B0604030504040204" pitchFamily="34" charset="0"/>
            <a:ea typeface="Verdana" panose="020B0604030504040204" pitchFamily="34" charset="0"/>
          </a:endParaRPr>
        </a:p>
      </dgm:t>
    </dgm:pt>
    <dgm:pt modelId="{5F1CE7D6-02B5-4E20-9FC8-D391C1EE93FE}" type="sibTrans" cxnId="{A898B3EE-6F95-4E97-B166-AA214786C5DD}">
      <dgm:prSet/>
      <dgm:spPr/>
      <dgm:t>
        <a:bodyPr/>
        <a:lstStyle/>
        <a:p>
          <a:endParaRPr lang="lv-LV">
            <a:latin typeface="Verdana" panose="020B0604030504040204" pitchFamily="34" charset="0"/>
            <a:ea typeface="Verdana" panose="020B0604030504040204" pitchFamily="34" charset="0"/>
          </a:endParaRPr>
        </a:p>
      </dgm:t>
    </dgm:pt>
    <dgm:pt modelId="{4B7E9C7D-1623-40F6-A49E-EA58FDB4E31C}">
      <dgm:prSet custT="1"/>
      <dgm:spPr/>
      <dgm:t>
        <a:bodyPr/>
        <a:lstStyle/>
        <a:p>
          <a:pPr rtl="0"/>
          <a:r>
            <a:rPr lang="lv-LV" sz="1200" dirty="0">
              <a:latin typeface="Verdana" panose="020B0604030504040204" pitchFamily="34" charset="0"/>
              <a:ea typeface="Verdana" panose="020B0604030504040204" pitchFamily="34" charset="0"/>
            </a:rPr>
            <a:t>fiskālajā politikā tiek ņemta vērā tās finansiālā ietekme uz sabiedrību gan šobrīd, gan nākamajās paaudzēs</a:t>
          </a:r>
        </a:p>
      </dgm:t>
    </dgm:pt>
    <dgm:pt modelId="{BBF84239-52E5-4C3B-A2AD-DE692158FAAF}" type="parTrans" cxnId="{70720B0A-DE30-4831-A0E0-94EC410CBAE6}">
      <dgm:prSet/>
      <dgm:spPr/>
      <dgm:t>
        <a:bodyPr/>
        <a:lstStyle/>
        <a:p>
          <a:endParaRPr lang="lv-LV">
            <a:latin typeface="Verdana" panose="020B0604030504040204" pitchFamily="34" charset="0"/>
            <a:ea typeface="Verdana" panose="020B0604030504040204" pitchFamily="34" charset="0"/>
          </a:endParaRPr>
        </a:p>
      </dgm:t>
    </dgm:pt>
    <dgm:pt modelId="{4B266A27-BCB5-4848-9452-BD73E8C5F345}" type="sibTrans" cxnId="{70720B0A-DE30-4831-A0E0-94EC410CBAE6}">
      <dgm:prSet/>
      <dgm:spPr/>
      <dgm:t>
        <a:bodyPr/>
        <a:lstStyle/>
        <a:p>
          <a:endParaRPr lang="lv-LV">
            <a:latin typeface="Verdana" panose="020B0604030504040204" pitchFamily="34" charset="0"/>
            <a:ea typeface="Verdana" panose="020B0604030504040204" pitchFamily="34" charset="0"/>
          </a:endParaRPr>
        </a:p>
      </dgm:t>
    </dgm:pt>
    <dgm:pt modelId="{DBF3E916-8560-473B-8053-D91837831A40}">
      <dgm:prSet custT="1"/>
      <dgm:spPr/>
      <dgm:t>
        <a:bodyPr/>
        <a:lstStyle/>
        <a:p>
          <a:pPr rtl="0"/>
          <a:r>
            <a:rPr lang="lv-LV" sz="2000" b="1" dirty="0">
              <a:solidFill>
                <a:srgbClr val="FFC000"/>
              </a:solidFill>
              <a:latin typeface="Verdana" panose="020B0604030504040204" pitchFamily="34" charset="0"/>
              <a:ea typeface="Verdana" panose="020B0604030504040204" pitchFamily="34" charset="0"/>
            </a:rPr>
            <a:t>atklātuma</a:t>
          </a:r>
          <a:r>
            <a:rPr lang="lv-LV" sz="2000" dirty="0">
              <a:latin typeface="Verdana" panose="020B0604030504040204" pitchFamily="34" charset="0"/>
              <a:ea typeface="Verdana" panose="020B0604030504040204" pitchFamily="34" charset="0"/>
            </a:rPr>
            <a:t> princips</a:t>
          </a:r>
        </a:p>
      </dgm:t>
    </dgm:pt>
    <dgm:pt modelId="{73BC9483-E6F2-4A1B-82AF-5964752C9274}" type="parTrans" cxnId="{5966B848-0B70-4F7A-A7E9-DF2270F2B956}">
      <dgm:prSet/>
      <dgm:spPr/>
      <dgm:t>
        <a:bodyPr/>
        <a:lstStyle/>
        <a:p>
          <a:endParaRPr lang="lv-LV">
            <a:latin typeface="Verdana" panose="020B0604030504040204" pitchFamily="34" charset="0"/>
            <a:ea typeface="Verdana" panose="020B0604030504040204" pitchFamily="34" charset="0"/>
          </a:endParaRPr>
        </a:p>
      </dgm:t>
    </dgm:pt>
    <dgm:pt modelId="{BC330DF9-F02F-4F36-B44D-784C8C5516B2}" type="sibTrans" cxnId="{5966B848-0B70-4F7A-A7E9-DF2270F2B956}">
      <dgm:prSet/>
      <dgm:spPr/>
      <dgm:t>
        <a:bodyPr/>
        <a:lstStyle/>
        <a:p>
          <a:endParaRPr lang="lv-LV">
            <a:latin typeface="Verdana" panose="020B0604030504040204" pitchFamily="34" charset="0"/>
            <a:ea typeface="Verdana" panose="020B0604030504040204" pitchFamily="34" charset="0"/>
          </a:endParaRPr>
        </a:p>
      </dgm:t>
    </dgm:pt>
    <dgm:pt modelId="{F25BC6D0-7C19-4041-939A-306688B82A2D}">
      <dgm:prSet custT="1"/>
      <dgm:spPr/>
      <dgm:t>
        <a:bodyPr/>
        <a:lstStyle/>
        <a:p>
          <a:pPr rtl="0"/>
          <a:r>
            <a:rPr lang="lv-LV" sz="1200" dirty="0">
              <a:latin typeface="Verdana" panose="020B0604030504040204" pitchFamily="34" charset="0"/>
              <a:ea typeface="Verdana" panose="020B0604030504040204" pitchFamily="34" charset="0"/>
            </a:rPr>
            <a:t>tiek nodrošināta publiski pieejama informācija par fiskālās politikas mērķiem, to sasniegšanas metodēm un rezultātiem</a:t>
          </a:r>
        </a:p>
      </dgm:t>
    </dgm:pt>
    <dgm:pt modelId="{2A5DBF38-08E1-49AC-87B5-2C75F3D2ED53}" type="parTrans" cxnId="{AC2881AD-8652-4347-B18C-6C1797BF4FD0}">
      <dgm:prSet/>
      <dgm:spPr/>
      <dgm:t>
        <a:bodyPr/>
        <a:lstStyle/>
        <a:p>
          <a:endParaRPr lang="lv-LV">
            <a:latin typeface="Verdana" panose="020B0604030504040204" pitchFamily="34" charset="0"/>
            <a:ea typeface="Verdana" panose="020B0604030504040204" pitchFamily="34" charset="0"/>
          </a:endParaRPr>
        </a:p>
      </dgm:t>
    </dgm:pt>
    <dgm:pt modelId="{88454DD2-08C4-4E93-8D62-2F216A1065F4}" type="sibTrans" cxnId="{AC2881AD-8652-4347-B18C-6C1797BF4FD0}">
      <dgm:prSet/>
      <dgm:spPr/>
      <dgm:t>
        <a:bodyPr/>
        <a:lstStyle/>
        <a:p>
          <a:endParaRPr lang="lv-LV">
            <a:latin typeface="Verdana" panose="020B0604030504040204" pitchFamily="34" charset="0"/>
            <a:ea typeface="Verdana" panose="020B0604030504040204" pitchFamily="34" charset="0"/>
          </a:endParaRPr>
        </a:p>
      </dgm:t>
    </dgm:pt>
    <dgm:pt modelId="{F6351FDC-AE28-457A-BD53-924E88CD172D}">
      <dgm:prSet custT="1"/>
      <dgm:spPr/>
      <dgm:t>
        <a:bodyPr/>
        <a:lstStyle/>
        <a:p>
          <a:pPr rtl="0"/>
          <a:r>
            <a:rPr lang="lv-LV" sz="2000" b="1" dirty="0">
              <a:solidFill>
                <a:srgbClr val="FFC000"/>
              </a:solidFill>
              <a:latin typeface="Verdana" panose="020B0604030504040204" pitchFamily="34" charset="0"/>
              <a:ea typeface="Verdana" panose="020B0604030504040204" pitchFamily="34" charset="0"/>
            </a:rPr>
            <a:t>solidaritātes</a:t>
          </a:r>
          <a:r>
            <a:rPr lang="lv-LV" sz="2000" dirty="0">
              <a:latin typeface="Verdana" panose="020B0604030504040204" pitchFamily="34" charset="0"/>
              <a:ea typeface="Verdana" panose="020B0604030504040204" pitchFamily="34" charset="0"/>
            </a:rPr>
            <a:t> princips</a:t>
          </a:r>
        </a:p>
      </dgm:t>
    </dgm:pt>
    <dgm:pt modelId="{7FECCE54-D25D-4528-9837-6820FBA761EF}" type="parTrans" cxnId="{EFA43536-7F90-49DD-A59D-1E8648DFF0D3}">
      <dgm:prSet/>
      <dgm:spPr/>
      <dgm:t>
        <a:bodyPr/>
        <a:lstStyle/>
        <a:p>
          <a:endParaRPr lang="lv-LV">
            <a:latin typeface="Verdana" panose="020B0604030504040204" pitchFamily="34" charset="0"/>
            <a:ea typeface="Verdana" panose="020B0604030504040204" pitchFamily="34" charset="0"/>
          </a:endParaRPr>
        </a:p>
      </dgm:t>
    </dgm:pt>
    <dgm:pt modelId="{C2252D44-454A-4BAC-A739-8792E38FEF96}" type="sibTrans" cxnId="{EFA43536-7F90-49DD-A59D-1E8648DFF0D3}">
      <dgm:prSet/>
      <dgm:spPr/>
      <dgm:t>
        <a:bodyPr/>
        <a:lstStyle/>
        <a:p>
          <a:endParaRPr lang="lv-LV">
            <a:latin typeface="Verdana" panose="020B0604030504040204" pitchFamily="34" charset="0"/>
            <a:ea typeface="Verdana" panose="020B0604030504040204" pitchFamily="34" charset="0"/>
          </a:endParaRPr>
        </a:p>
      </dgm:t>
    </dgm:pt>
    <dgm:pt modelId="{A6FC0FBE-1B59-4510-B55D-0E3F6F1C4B5E}">
      <dgm:prSet custT="1"/>
      <dgm:spPr/>
      <dgm:t>
        <a:bodyPr/>
        <a:lstStyle/>
        <a:p>
          <a:pPr rtl="0"/>
          <a:r>
            <a:rPr lang="lv-LV" sz="1400" dirty="0">
              <a:latin typeface="Verdana" panose="020B0604030504040204" pitchFamily="34" charset="0"/>
              <a:ea typeface="Verdana" panose="020B0604030504040204" pitchFamily="34" charset="0"/>
            </a:rPr>
            <a:t>vispārējās valdības sektorā iekļautās institūcijas solidāri ievēro noteiktos fiskālos nosacījumus</a:t>
          </a:r>
        </a:p>
      </dgm:t>
    </dgm:pt>
    <dgm:pt modelId="{87BF7F9D-B091-456D-8183-2E4CDD22D9B9}" type="parTrans" cxnId="{0FABDD08-C628-4045-A78C-9A2788BD478D}">
      <dgm:prSet/>
      <dgm:spPr/>
      <dgm:t>
        <a:bodyPr/>
        <a:lstStyle/>
        <a:p>
          <a:endParaRPr lang="lv-LV">
            <a:latin typeface="Verdana" panose="020B0604030504040204" pitchFamily="34" charset="0"/>
            <a:ea typeface="Verdana" panose="020B0604030504040204" pitchFamily="34" charset="0"/>
          </a:endParaRPr>
        </a:p>
      </dgm:t>
    </dgm:pt>
    <dgm:pt modelId="{827FB06E-2511-4266-A6D2-0B84DEF9F864}" type="sibTrans" cxnId="{0FABDD08-C628-4045-A78C-9A2788BD478D}">
      <dgm:prSet/>
      <dgm:spPr/>
      <dgm:t>
        <a:bodyPr/>
        <a:lstStyle/>
        <a:p>
          <a:endParaRPr lang="lv-LV">
            <a:latin typeface="Verdana" panose="020B0604030504040204" pitchFamily="34" charset="0"/>
            <a:ea typeface="Verdana" panose="020B0604030504040204" pitchFamily="34" charset="0"/>
          </a:endParaRPr>
        </a:p>
      </dgm:t>
    </dgm:pt>
    <dgm:pt modelId="{AFBED8E8-A354-4D9C-81A7-FB93A9520046}" type="pres">
      <dgm:prSet presAssocID="{D611C172-FE41-4547-803B-2AB569683BC0}" presName="Name0" presStyleCnt="0">
        <dgm:presLayoutVars>
          <dgm:dir/>
          <dgm:animLvl val="lvl"/>
          <dgm:resizeHandles val="exact"/>
        </dgm:presLayoutVars>
      </dgm:prSet>
      <dgm:spPr/>
      <dgm:t>
        <a:bodyPr/>
        <a:lstStyle/>
        <a:p>
          <a:endParaRPr lang="en-US"/>
        </a:p>
      </dgm:t>
    </dgm:pt>
    <dgm:pt modelId="{DA7B1A26-14B6-49FC-867A-344F28F6322D}" type="pres">
      <dgm:prSet presAssocID="{8A64D7BD-C6EF-4604-9222-FF4BBAE37D79}" presName="linNode" presStyleCnt="0"/>
      <dgm:spPr/>
    </dgm:pt>
    <dgm:pt modelId="{7A9E8B0E-A63B-44C9-9CD1-CC5E9CC3F103}" type="pres">
      <dgm:prSet presAssocID="{8A64D7BD-C6EF-4604-9222-FF4BBAE37D79}" presName="parentText" presStyleLbl="node1" presStyleIdx="0" presStyleCnt="8">
        <dgm:presLayoutVars>
          <dgm:chMax val="1"/>
          <dgm:bulletEnabled val="1"/>
        </dgm:presLayoutVars>
      </dgm:prSet>
      <dgm:spPr/>
      <dgm:t>
        <a:bodyPr/>
        <a:lstStyle/>
        <a:p>
          <a:endParaRPr lang="en-US"/>
        </a:p>
      </dgm:t>
    </dgm:pt>
    <dgm:pt modelId="{08350AF8-9818-4B51-A5B4-F50E01A4C329}" type="pres">
      <dgm:prSet presAssocID="{8A64D7BD-C6EF-4604-9222-FF4BBAE37D79}" presName="descendantText" presStyleLbl="alignAccFollowNode1" presStyleIdx="0" presStyleCnt="8" custLinFactNeighborX="1" custLinFactNeighborY="1757">
        <dgm:presLayoutVars>
          <dgm:bulletEnabled val="1"/>
        </dgm:presLayoutVars>
      </dgm:prSet>
      <dgm:spPr/>
      <dgm:t>
        <a:bodyPr/>
        <a:lstStyle/>
        <a:p>
          <a:endParaRPr lang="en-US"/>
        </a:p>
      </dgm:t>
    </dgm:pt>
    <dgm:pt modelId="{5FCFA3D4-C2BE-4F25-AB68-C605A4174123}" type="pres">
      <dgm:prSet presAssocID="{CE986FEB-75AC-4E27-88CA-648DC4E951DB}" presName="sp" presStyleCnt="0"/>
      <dgm:spPr/>
    </dgm:pt>
    <dgm:pt modelId="{E6706AB1-B3F1-419C-BDC5-B7F0BF09F853}" type="pres">
      <dgm:prSet presAssocID="{903E7F78-A965-46AD-BBDC-B718B9270E3F}" presName="linNode" presStyleCnt="0"/>
      <dgm:spPr/>
    </dgm:pt>
    <dgm:pt modelId="{3C180320-B1DD-45E2-AB4D-1B2BB0B62715}" type="pres">
      <dgm:prSet presAssocID="{903E7F78-A965-46AD-BBDC-B718B9270E3F}" presName="parentText" presStyleLbl="node1" presStyleIdx="1" presStyleCnt="8">
        <dgm:presLayoutVars>
          <dgm:chMax val="1"/>
          <dgm:bulletEnabled val="1"/>
        </dgm:presLayoutVars>
      </dgm:prSet>
      <dgm:spPr/>
      <dgm:t>
        <a:bodyPr/>
        <a:lstStyle/>
        <a:p>
          <a:endParaRPr lang="en-US"/>
        </a:p>
      </dgm:t>
    </dgm:pt>
    <dgm:pt modelId="{DBD3A613-30D6-47C1-B2EA-150FAC94D408}" type="pres">
      <dgm:prSet presAssocID="{903E7F78-A965-46AD-BBDC-B718B9270E3F}" presName="descendantText" presStyleLbl="alignAccFollowNode1" presStyleIdx="1" presStyleCnt="8">
        <dgm:presLayoutVars>
          <dgm:bulletEnabled val="1"/>
        </dgm:presLayoutVars>
      </dgm:prSet>
      <dgm:spPr/>
      <dgm:t>
        <a:bodyPr/>
        <a:lstStyle/>
        <a:p>
          <a:endParaRPr lang="en-US"/>
        </a:p>
      </dgm:t>
    </dgm:pt>
    <dgm:pt modelId="{3899E3C7-911A-43C6-AA1E-6A0D3D96BCB2}" type="pres">
      <dgm:prSet presAssocID="{CC441902-FA15-4A37-AD52-8A6DB832D805}" presName="sp" presStyleCnt="0"/>
      <dgm:spPr/>
    </dgm:pt>
    <dgm:pt modelId="{935F6313-51E7-44E0-B844-7DE73C4D65FE}" type="pres">
      <dgm:prSet presAssocID="{1C6C1B87-B102-4DC6-BBC1-060A0B4D33B8}" presName="linNode" presStyleCnt="0"/>
      <dgm:spPr/>
    </dgm:pt>
    <dgm:pt modelId="{B9154417-1C6A-4FE0-98C5-76F62BB5B72A}" type="pres">
      <dgm:prSet presAssocID="{1C6C1B87-B102-4DC6-BBC1-060A0B4D33B8}" presName="parentText" presStyleLbl="node1" presStyleIdx="2" presStyleCnt="8">
        <dgm:presLayoutVars>
          <dgm:chMax val="1"/>
          <dgm:bulletEnabled val="1"/>
        </dgm:presLayoutVars>
      </dgm:prSet>
      <dgm:spPr/>
      <dgm:t>
        <a:bodyPr/>
        <a:lstStyle/>
        <a:p>
          <a:endParaRPr lang="en-US"/>
        </a:p>
      </dgm:t>
    </dgm:pt>
    <dgm:pt modelId="{DD8B3602-BF1F-4090-8F1B-C56D2EA77DA9}" type="pres">
      <dgm:prSet presAssocID="{1C6C1B87-B102-4DC6-BBC1-060A0B4D33B8}" presName="descendantText" presStyleLbl="alignAccFollowNode1" presStyleIdx="2" presStyleCnt="8">
        <dgm:presLayoutVars>
          <dgm:bulletEnabled val="1"/>
        </dgm:presLayoutVars>
      </dgm:prSet>
      <dgm:spPr/>
      <dgm:t>
        <a:bodyPr/>
        <a:lstStyle/>
        <a:p>
          <a:endParaRPr lang="en-US"/>
        </a:p>
      </dgm:t>
    </dgm:pt>
    <dgm:pt modelId="{DF8C581A-1973-449F-8B78-4D68627E4AE4}" type="pres">
      <dgm:prSet presAssocID="{B1B9F075-8F6F-4646-8445-5BA3CE2B9062}" presName="sp" presStyleCnt="0"/>
      <dgm:spPr/>
    </dgm:pt>
    <dgm:pt modelId="{E50746EE-F794-41E5-BF16-0D5551732775}" type="pres">
      <dgm:prSet presAssocID="{0A8B5225-6F00-48E6-9710-C2F097F658FD}" presName="linNode" presStyleCnt="0"/>
      <dgm:spPr/>
    </dgm:pt>
    <dgm:pt modelId="{A2F0FBBA-B78E-47A0-AA44-CD4933D593A1}" type="pres">
      <dgm:prSet presAssocID="{0A8B5225-6F00-48E6-9710-C2F097F658FD}" presName="parentText" presStyleLbl="node1" presStyleIdx="3" presStyleCnt="8">
        <dgm:presLayoutVars>
          <dgm:chMax val="1"/>
          <dgm:bulletEnabled val="1"/>
        </dgm:presLayoutVars>
      </dgm:prSet>
      <dgm:spPr/>
      <dgm:t>
        <a:bodyPr/>
        <a:lstStyle/>
        <a:p>
          <a:endParaRPr lang="en-US"/>
        </a:p>
      </dgm:t>
    </dgm:pt>
    <dgm:pt modelId="{4CDA6365-66FE-427E-9996-E56B866E2511}" type="pres">
      <dgm:prSet presAssocID="{0A8B5225-6F00-48E6-9710-C2F097F658FD}" presName="descendantText" presStyleLbl="alignAccFollowNode1" presStyleIdx="3" presStyleCnt="8">
        <dgm:presLayoutVars>
          <dgm:bulletEnabled val="1"/>
        </dgm:presLayoutVars>
      </dgm:prSet>
      <dgm:spPr/>
      <dgm:t>
        <a:bodyPr/>
        <a:lstStyle/>
        <a:p>
          <a:endParaRPr lang="en-US"/>
        </a:p>
      </dgm:t>
    </dgm:pt>
    <dgm:pt modelId="{E3AAAB21-6C93-4DE5-9F86-FE4968F0558E}" type="pres">
      <dgm:prSet presAssocID="{701DF0B2-F8E8-457C-8219-329675AD088B}" presName="sp" presStyleCnt="0"/>
      <dgm:spPr/>
    </dgm:pt>
    <dgm:pt modelId="{980E9262-94B6-45B9-84F6-AE142078FACD}" type="pres">
      <dgm:prSet presAssocID="{34057D34-5A84-45A7-B4C5-27E4143F34E3}" presName="linNode" presStyleCnt="0"/>
      <dgm:spPr/>
    </dgm:pt>
    <dgm:pt modelId="{F998A302-AE62-4399-9473-66E0DC0AC3AB}" type="pres">
      <dgm:prSet presAssocID="{34057D34-5A84-45A7-B4C5-27E4143F34E3}" presName="parentText" presStyleLbl="node1" presStyleIdx="4" presStyleCnt="8">
        <dgm:presLayoutVars>
          <dgm:chMax val="1"/>
          <dgm:bulletEnabled val="1"/>
        </dgm:presLayoutVars>
      </dgm:prSet>
      <dgm:spPr/>
      <dgm:t>
        <a:bodyPr/>
        <a:lstStyle/>
        <a:p>
          <a:endParaRPr lang="en-US"/>
        </a:p>
      </dgm:t>
    </dgm:pt>
    <dgm:pt modelId="{E47A29EC-0C1B-4F9C-9769-C3897A68F035}" type="pres">
      <dgm:prSet presAssocID="{34057D34-5A84-45A7-B4C5-27E4143F34E3}" presName="descendantText" presStyleLbl="alignAccFollowNode1" presStyleIdx="4" presStyleCnt="8">
        <dgm:presLayoutVars>
          <dgm:bulletEnabled val="1"/>
        </dgm:presLayoutVars>
      </dgm:prSet>
      <dgm:spPr/>
      <dgm:t>
        <a:bodyPr/>
        <a:lstStyle/>
        <a:p>
          <a:endParaRPr lang="en-US"/>
        </a:p>
      </dgm:t>
    </dgm:pt>
    <dgm:pt modelId="{3A8D1284-8500-469A-B9B9-CBD0C9123266}" type="pres">
      <dgm:prSet presAssocID="{899419E8-521A-4C1E-9EC3-ED791B41A7C8}" presName="sp" presStyleCnt="0"/>
      <dgm:spPr/>
    </dgm:pt>
    <dgm:pt modelId="{0CCD2D4E-8876-4758-B8F2-65457B7B8725}" type="pres">
      <dgm:prSet presAssocID="{224D451F-0D1E-451C-BCD0-DEC6A156FF87}" presName="linNode" presStyleCnt="0"/>
      <dgm:spPr/>
    </dgm:pt>
    <dgm:pt modelId="{7E9B8C4C-ED9F-43D9-BC47-1AE9EC9C3382}" type="pres">
      <dgm:prSet presAssocID="{224D451F-0D1E-451C-BCD0-DEC6A156FF87}" presName="parentText" presStyleLbl="node1" presStyleIdx="5" presStyleCnt="8">
        <dgm:presLayoutVars>
          <dgm:chMax val="1"/>
          <dgm:bulletEnabled val="1"/>
        </dgm:presLayoutVars>
      </dgm:prSet>
      <dgm:spPr/>
      <dgm:t>
        <a:bodyPr/>
        <a:lstStyle/>
        <a:p>
          <a:endParaRPr lang="en-US"/>
        </a:p>
      </dgm:t>
    </dgm:pt>
    <dgm:pt modelId="{C10D190E-06F2-451B-B749-E0847DC94C7F}" type="pres">
      <dgm:prSet presAssocID="{224D451F-0D1E-451C-BCD0-DEC6A156FF87}" presName="descendantText" presStyleLbl="alignAccFollowNode1" presStyleIdx="5" presStyleCnt="8">
        <dgm:presLayoutVars>
          <dgm:bulletEnabled val="1"/>
        </dgm:presLayoutVars>
      </dgm:prSet>
      <dgm:spPr/>
      <dgm:t>
        <a:bodyPr/>
        <a:lstStyle/>
        <a:p>
          <a:endParaRPr lang="en-US"/>
        </a:p>
      </dgm:t>
    </dgm:pt>
    <dgm:pt modelId="{6A21F9FE-87C4-41A9-8327-BC6D5FE1F1FE}" type="pres">
      <dgm:prSet presAssocID="{5F1CE7D6-02B5-4E20-9FC8-D391C1EE93FE}" presName="sp" presStyleCnt="0"/>
      <dgm:spPr/>
    </dgm:pt>
    <dgm:pt modelId="{044C19E5-BC95-4AEA-B5F2-0EEABA9610D6}" type="pres">
      <dgm:prSet presAssocID="{DBF3E916-8560-473B-8053-D91837831A40}" presName="linNode" presStyleCnt="0"/>
      <dgm:spPr/>
    </dgm:pt>
    <dgm:pt modelId="{E06C82E2-6850-4896-91C2-A8E82BBB5201}" type="pres">
      <dgm:prSet presAssocID="{DBF3E916-8560-473B-8053-D91837831A40}" presName="parentText" presStyleLbl="node1" presStyleIdx="6" presStyleCnt="8">
        <dgm:presLayoutVars>
          <dgm:chMax val="1"/>
          <dgm:bulletEnabled val="1"/>
        </dgm:presLayoutVars>
      </dgm:prSet>
      <dgm:spPr/>
      <dgm:t>
        <a:bodyPr/>
        <a:lstStyle/>
        <a:p>
          <a:endParaRPr lang="en-US"/>
        </a:p>
      </dgm:t>
    </dgm:pt>
    <dgm:pt modelId="{05A74656-FD3E-4F71-A777-8E2EBEA126ED}" type="pres">
      <dgm:prSet presAssocID="{DBF3E916-8560-473B-8053-D91837831A40}" presName="descendantText" presStyleLbl="alignAccFollowNode1" presStyleIdx="6" presStyleCnt="8">
        <dgm:presLayoutVars>
          <dgm:bulletEnabled val="1"/>
        </dgm:presLayoutVars>
      </dgm:prSet>
      <dgm:spPr/>
      <dgm:t>
        <a:bodyPr/>
        <a:lstStyle/>
        <a:p>
          <a:endParaRPr lang="en-US"/>
        </a:p>
      </dgm:t>
    </dgm:pt>
    <dgm:pt modelId="{B010BA05-6028-4689-8389-941CC5766E49}" type="pres">
      <dgm:prSet presAssocID="{BC330DF9-F02F-4F36-B44D-784C8C5516B2}" presName="sp" presStyleCnt="0"/>
      <dgm:spPr/>
    </dgm:pt>
    <dgm:pt modelId="{91FFD359-7B8E-4B34-ADEE-9C08A364DF13}" type="pres">
      <dgm:prSet presAssocID="{F6351FDC-AE28-457A-BD53-924E88CD172D}" presName="linNode" presStyleCnt="0"/>
      <dgm:spPr/>
    </dgm:pt>
    <dgm:pt modelId="{12359D6E-36BA-4186-8359-452EF0EF3ACB}" type="pres">
      <dgm:prSet presAssocID="{F6351FDC-AE28-457A-BD53-924E88CD172D}" presName="parentText" presStyleLbl="node1" presStyleIdx="7" presStyleCnt="8">
        <dgm:presLayoutVars>
          <dgm:chMax val="1"/>
          <dgm:bulletEnabled val="1"/>
        </dgm:presLayoutVars>
      </dgm:prSet>
      <dgm:spPr/>
      <dgm:t>
        <a:bodyPr/>
        <a:lstStyle/>
        <a:p>
          <a:endParaRPr lang="en-US"/>
        </a:p>
      </dgm:t>
    </dgm:pt>
    <dgm:pt modelId="{54865C55-9929-465A-9857-A46EBC4ABE71}" type="pres">
      <dgm:prSet presAssocID="{F6351FDC-AE28-457A-BD53-924E88CD172D}" presName="descendantText" presStyleLbl="alignAccFollowNode1" presStyleIdx="7" presStyleCnt="8">
        <dgm:presLayoutVars>
          <dgm:bulletEnabled val="1"/>
        </dgm:presLayoutVars>
      </dgm:prSet>
      <dgm:spPr/>
      <dgm:t>
        <a:bodyPr/>
        <a:lstStyle/>
        <a:p>
          <a:endParaRPr lang="en-US"/>
        </a:p>
      </dgm:t>
    </dgm:pt>
  </dgm:ptLst>
  <dgm:cxnLst>
    <dgm:cxn modelId="{0FABDD08-C628-4045-A78C-9A2788BD478D}" srcId="{F6351FDC-AE28-457A-BD53-924E88CD172D}" destId="{A6FC0FBE-1B59-4510-B55D-0E3F6F1C4B5E}" srcOrd="0" destOrd="0" parTransId="{87BF7F9D-B091-456D-8183-2E4CDD22D9B9}" sibTransId="{827FB06E-2511-4266-A6D2-0B84DEF9F864}"/>
    <dgm:cxn modelId="{96659EA5-FC1F-4347-9D7C-3C39A1F9B981}" type="presOf" srcId="{4B7E9C7D-1623-40F6-A49E-EA58FDB4E31C}" destId="{C10D190E-06F2-451B-B749-E0847DC94C7F}" srcOrd="0" destOrd="0" presId="urn:microsoft.com/office/officeart/2005/8/layout/vList5"/>
    <dgm:cxn modelId="{E6E1D436-FA39-49CA-8858-1CA995B3200E}" type="presOf" srcId="{7E2CCC53-BECD-471B-A900-304FF12DF5AB}" destId="{08350AF8-9818-4B51-A5B4-F50E01A4C329}" srcOrd="0" destOrd="0" presId="urn:microsoft.com/office/officeart/2005/8/layout/vList5"/>
    <dgm:cxn modelId="{E3F5FD9E-99AD-4BDE-859B-63B89094439A}" srcId="{D611C172-FE41-4547-803B-2AB569683BC0}" destId="{0A8B5225-6F00-48E6-9710-C2F097F658FD}" srcOrd="3" destOrd="0" parTransId="{777DFE20-E2F7-4FEA-A279-D212E5129322}" sibTransId="{701DF0B2-F8E8-457C-8219-329675AD088B}"/>
    <dgm:cxn modelId="{80574362-359C-48E9-9283-6B5ABAECE461}" type="presOf" srcId="{5DEF8E4B-E20F-41E1-A5A0-FD0B9FA945A1}" destId="{DBD3A613-30D6-47C1-B2EA-150FAC94D408}" srcOrd="0" destOrd="0" presId="urn:microsoft.com/office/officeart/2005/8/layout/vList5"/>
    <dgm:cxn modelId="{DC1AC379-2E45-4E4B-B0A4-45228C0C1B9D}" type="presOf" srcId="{224D451F-0D1E-451C-BCD0-DEC6A156FF87}" destId="{7E9B8C4C-ED9F-43D9-BC47-1AE9EC9C3382}" srcOrd="0" destOrd="0" presId="urn:microsoft.com/office/officeart/2005/8/layout/vList5"/>
    <dgm:cxn modelId="{3BCF5AAB-43F1-4D2D-ABB0-584F02F3EF9A}" type="presOf" srcId="{1C6C1B87-B102-4DC6-BBC1-060A0B4D33B8}" destId="{B9154417-1C6A-4FE0-98C5-76F62BB5B72A}" srcOrd="0" destOrd="0" presId="urn:microsoft.com/office/officeart/2005/8/layout/vList5"/>
    <dgm:cxn modelId="{640BC254-078F-44A7-89F1-7DF5B14C56F0}" type="presOf" srcId="{F25BC6D0-7C19-4041-939A-306688B82A2D}" destId="{05A74656-FD3E-4F71-A777-8E2EBEA126ED}" srcOrd="0" destOrd="0" presId="urn:microsoft.com/office/officeart/2005/8/layout/vList5"/>
    <dgm:cxn modelId="{023F2999-DBA6-4663-9035-95551B3628EE}" type="presOf" srcId="{F6351FDC-AE28-457A-BD53-924E88CD172D}" destId="{12359D6E-36BA-4186-8359-452EF0EF3ACB}" srcOrd="0" destOrd="0" presId="urn:microsoft.com/office/officeart/2005/8/layout/vList5"/>
    <dgm:cxn modelId="{DCD5D58B-719D-4BB2-AFD0-1B1AAFC5757E}" type="presOf" srcId="{0A8B5225-6F00-48E6-9710-C2F097F658FD}" destId="{A2F0FBBA-B78E-47A0-AA44-CD4933D593A1}" srcOrd="0" destOrd="0" presId="urn:microsoft.com/office/officeart/2005/8/layout/vList5"/>
    <dgm:cxn modelId="{DF378352-4539-4B09-9248-CAE95603932E}" type="presOf" srcId="{A6FC0FBE-1B59-4510-B55D-0E3F6F1C4B5E}" destId="{54865C55-9929-465A-9857-A46EBC4ABE71}" srcOrd="0" destOrd="0" presId="urn:microsoft.com/office/officeart/2005/8/layout/vList5"/>
    <dgm:cxn modelId="{B23A0760-C566-415C-A652-7A7F7A05D2E2}" srcId="{D611C172-FE41-4547-803B-2AB569683BC0}" destId="{34057D34-5A84-45A7-B4C5-27E4143F34E3}" srcOrd="4" destOrd="0" parTransId="{C1D68DB8-D84E-4BF2-A7C1-7EF698596919}" sibTransId="{899419E8-521A-4C1E-9EC3-ED791B41A7C8}"/>
    <dgm:cxn modelId="{B77CE383-74CE-48B3-9A96-D19786DE1F90}" srcId="{0A8B5225-6F00-48E6-9710-C2F097F658FD}" destId="{C59BA344-112E-4729-A307-EDE002F352E2}" srcOrd="0" destOrd="0" parTransId="{5FCE5D08-EE1B-43D6-9194-D7427FACCA03}" sibTransId="{8BAF938B-335B-41C5-AAC6-83A5AC9EC43E}"/>
    <dgm:cxn modelId="{34D29473-6D9D-4AA4-A6FB-AD9285146C4F}" type="presOf" srcId="{DBF3E916-8560-473B-8053-D91837831A40}" destId="{E06C82E2-6850-4896-91C2-A8E82BBB5201}" srcOrd="0" destOrd="0" presId="urn:microsoft.com/office/officeart/2005/8/layout/vList5"/>
    <dgm:cxn modelId="{A6FA73DE-45BD-4CFB-9352-A6EF17FEF63D}" srcId="{D611C172-FE41-4547-803B-2AB569683BC0}" destId="{1C6C1B87-B102-4DC6-BBC1-060A0B4D33B8}" srcOrd="2" destOrd="0" parTransId="{EF83EF42-F926-4C47-B6BA-74889766148A}" sibTransId="{B1B9F075-8F6F-4646-8445-5BA3CE2B9062}"/>
    <dgm:cxn modelId="{C55EF811-23CD-41E5-968C-DBF4A162B530}" srcId="{D611C172-FE41-4547-803B-2AB569683BC0}" destId="{903E7F78-A965-46AD-BBDC-B718B9270E3F}" srcOrd="1" destOrd="0" parTransId="{13334832-4C0D-4F51-AA34-ECD4F91C82C9}" sibTransId="{CC441902-FA15-4A37-AD52-8A6DB832D805}"/>
    <dgm:cxn modelId="{5966B848-0B70-4F7A-A7E9-DF2270F2B956}" srcId="{D611C172-FE41-4547-803B-2AB569683BC0}" destId="{DBF3E916-8560-473B-8053-D91837831A40}" srcOrd="6" destOrd="0" parTransId="{73BC9483-E6F2-4A1B-82AF-5964752C9274}" sibTransId="{BC330DF9-F02F-4F36-B44D-784C8C5516B2}"/>
    <dgm:cxn modelId="{EFA43536-7F90-49DD-A59D-1E8648DFF0D3}" srcId="{D611C172-FE41-4547-803B-2AB569683BC0}" destId="{F6351FDC-AE28-457A-BD53-924E88CD172D}" srcOrd="7" destOrd="0" parTransId="{7FECCE54-D25D-4528-9837-6820FBA761EF}" sibTransId="{C2252D44-454A-4BAC-A739-8792E38FEF96}"/>
    <dgm:cxn modelId="{AC2881AD-8652-4347-B18C-6C1797BF4FD0}" srcId="{DBF3E916-8560-473B-8053-D91837831A40}" destId="{F25BC6D0-7C19-4041-939A-306688B82A2D}" srcOrd="0" destOrd="0" parTransId="{2A5DBF38-08E1-49AC-87B5-2C75F3D2ED53}" sibTransId="{88454DD2-08C4-4E93-8D62-2F216A1065F4}"/>
    <dgm:cxn modelId="{DCDAEF43-88D1-4614-B71D-83E3BF8B158A}" type="presOf" srcId="{4A7FAC2F-5D0A-49A6-AFE5-6915075E7248}" destId="{E47A29EC-0C1B-4F9C-9769-C3897A68F035}" srcOrd="0" destOrd="0" presId="urn:microsoft.com/office/officeart/2005/8/layout/vList5"/>
    <dgm:cxn modelId="{8434E118-491B-4093-AD83-855FEDB9AB40}" type="presOf" srcId="{903E7F78-A965-46AD-BBDC-B718B9270E3F}" destId="{3C180320-B1DD-45E2-AB4D-1B2BB0B62715}" srcOrd="0" destOrd="0" presId="urn:microsoft.com/office/officeart/2005/8/layout/vList5"/>
    <dgm:cxn modelId="{095CFF2E-F130-48E2-A944-03F91151FBDA}" srcId="{903E7F78-A965-46AD-BBDC-B718B9270E3F}" destId="{5DEF8E4B-E20F-41E1-A5A0-FD0B9FA945A1}" srcOrd="0" destOrd="0" parTransId="{F6B3C05D-A6A7-493A-8E71-8245937397F0}" sibTransId="{62FAE9BA-089B-423D-9F09-0161F3568EA3}"/>
    <dgm:cxn modelId="{99DD543F-88D7-4359-8679-E4F4814EC214}" type="presOf" srcId="{D611C172-FE41-4547-803B-2AB569683BC0}" destId="{AFBED8E8-A354-4D9C-81A7-FB93A9520046}" srcOrd="0" destOrd="0" presId="urn:microsoft.com/office/officeart/2005/8/layout/vList5"/>
    <dgm:cxn modelId="{B40F64F3-6D85-4A64-860D-9488D7870012}" type="presOf" srcId="{34057D34-5A84-45A7-B4C5-27E4143F34E3}" destId="{F998A302-AE62-4399-9473-66E0DC0AC3AB}" srcOrd="0" destOrd="0" presId="urn:microsoft.com/office/officeart/2005/8/layout/vList5"/>
    <dgm:cxn modelId="{C9093B55-A8E3-469F-B531-FC4B7DD0C11B}" type="presOf" srcId="{0DB88CE2-6A94-4EB4-BA5C-8C566EC883EF}" destId="{DD8B3602-BF1F-4090-8F1B-C56D2EA77DA9}" srcOrd="0" destOrd="0" presId="urn:microsoft.com/office/officeart/2005/8/layout/vList5"/>
    <dgm:cxn modelId="{5D058A13-955A-4798-B4D9-9C94C6DBC803}" srcId="{8A64D7BD-C6EF-4604-9222-FF4BBAE37D79}" destId="{7E2CCC53-BECD-471B-A900-304FF12DF5AB}" srcOrd="0" destOrd="0" parTransId="{37C39197-A252-45F2-9AAA-46464DA67ED0}" sibTransId="{512F8900-B6A8-46D1-A50A-6FDE8E81285E}"/>
    <dgm:cxn modelId="{C3605A03-4EC2-46A2-B2DA-0AB542B1E8C9}" srcId="{34057D34-5A84-45A7-B4C5-27E4143F34E3}" destId="{4A7FAC2F-5D0A-49A6-AFE5-6915075E7248}" srcOrd="0" destOrd="0" parTransId="{A24573D7-0E84-41F6-ACE1-F0332E6133BB}" sibTransId="{02160F82-A7BA-476E-AE53-D2D0AF325CF2}"/>
    <dgm:cxn modelId="{937E3390-6879-4C2A-94D8-A59525C1D33D}" type="presOf" srcId="{C59BA344-112E-4729-A307-EDE002F352E2}" destId="{4CDA6365-66FE-427E-9996-E56B866E2511}" srcOrd="0" destOrd="0" presId="urn:microsoft.com/office/officeart/2005/8/layout/vList5"/>
    <dgm:cxn modelId="{70720B0A-DE30-4831-A0E0-94EC410CBAE6}" srcId="{224D451F-0D1E-451C-BCD0-DEC6A156FF87}" destId="{4B7E9C7D-1623-40F6-A49E-EA58FDB4E31C}" srcOrd="0" destOrd="0" parTransId="{BBF84239-52E5-4C3B-A2AD-DE692158FAAF}" sibTransId="{4B266A27-BCB5-4848-9452-BD73E8C5F345}"/>
    <dgm:cxn modelId="{A898B3EE-6F95-4E97-B166-AA214786C5DD}" srcId="{D611C172-FE41-4547-803B-2AB569683BC0}" destId="{224D451F-0D1E-451C-BCD0-DEC6A156FF87}" srcOrd="5" destOrd="0" parTransId="{899BA09A-C7AF-4A7A-BC6C-A0A076A5B74C}" sibTransId="{5F1CE7D6-02B5-4E20-9FC8-D391C1EE93FE}"/>
    <dgm:cxn modelId="{729C5C09-6357-4B3E-A607-96927E77E124}" srcId="{D611C172-FE41-4547-803B-2AB569683BC0}" destId="{8A64D7BD-C6EF-4604-9222-FF4BBAE37D79}" srcOrd="0" destOrd="0" parTransId="{8DF3A7B1-DEED-4D4A-A438-E9E6C84FD03C}" sibTransId="{CE986FEB-75AC-4E27-88CA-648DC4E951DB}"/>
    <dgm:cxn modelId="{CE3DDE66-3203-40E8-B7F7-27E6C50D2CCE}" srcId="{1C6C1B87-B102-4DC6-BBC1-060A0B4D33B8}" destId="{0DB88CE2-6A94-4EB4-BA5C-8C566EC883EF}" srcOrd="0" destOrd="0" parTransId="{FE0A78B9-A631-4700-8F49-54299112991A}" sibTransId="{14337D58-57A5-42BF-B355-55EE1DD89CDF}"/>
    <dgm:cxn modelId="{05CF32E5-B14F-4561-A38B-F27D5F8C4B2F}" type="presOf" srcId="{8A64D7BD-C6EF-4604-9222-FF4BBAE37D79}" destId="{7A9E8B0E-A63B-44C9-9CD1-CC5E9CC3F103}" srcOrd="0" destOrd="0" presId="urn:microsoft.com/office/officeart/2005/8/layout/vList5"/>
    <dgm:cxn modelId="{D68C3234-0271-48D2-8705-0B3357014067}" type="presParOf" srcId="{AFBED8E8-A354-4D9C-81A7-FB93A9520046}" destId="{DA7B1A26-14B6-49FC-867A-344F28F6322D}" srcOrd="0" destOrd="0" presId="urn:microsoft.com/office/officeart/2005/8/layout/vList5"/>
    <dgm:cxn modelId="{0760C60F-85D6-4668-AAA3-F9AA9E525962}" type="presParOf" srcId="{DA7B1A26-14B6-49FC-867A-344F28F6322D}" destId="{7A9E8B0E-A63B-44C9-9CD1-CC5E9CC3F103}" srcOrd="0" destOrd="0" presId="urn:microsoft.com/office/officeart/2005/8/layout/vList5"/>
    <dgm:cxn modelId="{F7366D0C-E2DA-40D2-888E-95EB445BBB33}" type="presParOf" srcId="{DA7B1A26-14B6-49FC-867A-344F28F6322D}" destId="{08350AF8-9818-4B51-A5B4-F50E01A4C329}" srcOrd="1" destOrd="0" presId="urn:microsoft.com/office/officeart/2005/8/layout/vList5"/>
    <dgm:cxn modelId="{FF642FE2-3A4D-4AB9-AD53-E332C7AB213E}" type="presParOf" srcId="{AFBED8E8-A354-4D9C-81A7-FB93A9520046}" destId="{5FCFA3D4-C2BE-4F25-AB68-C605A4174123}" srcOrd="1" destOrd="0" presId="urn:microsoft.com/office/officeart/2005/8/layout/vList5"/>
    <dgm:cxn modelId="{22647EBC-0CEF-40FC-8DE4-EEC2D83C9D3D}" type="presParOf" srcId="{AFBED8E8-A354-4D9C-81A7-FB93A9520046}" destId="{E6706AB1-B3F1-419C-BDC5-B7F0BF09F853}" srcOrd="2" destOrd="0" presId="urn:microsoft.com/office/officeart/2005/8/layout/vList5"/>
    <dgm:cxn modelId="{67564AAA-B83B-4983-B5A6-54993BCA0F6F}" type="presParOf" srcId="{E6706AB1-B3F1-419C-BDC5-B7F0BF09F853}" destId="{3C180320-B1DD-45E2-AB4D-1B2BB0B62715}" srcOrd="0" destOrd="0" presId="urn:microsoft.com/office/officeart/2005/8/layout/vList5"/>
    <dgm:cxn modelId="{679F2DF5-68C4-461B-B8A9-EC1E787BB1DE}" type="presParOf" srcId="{E6706AB1-B3F1-419C-BDC5-B7F0BF09F853}" destId="{DBD3A613-30D6-47C1-B2EA-150FAC94D408}" srcOrd="1" destOrd="0" presId="urn:microsoft.com/office/officeart/2005/8/layout/vList5"/>
    <dgm:cxn modelId="{0AD05236-93FA-43AC-B600-F484812EB2A3}" type="presParOf" srcId="{AFBED8E8-A354-4D9C-81A7-FB93A9520046}" destId="{3899E3C7-911A-43C6-AA1E-6A0D3D96BCB2}" srcOrd="3" destOrd="0" presId="urn:microsoft.com/office/officeart/2005/8/layout/vList5"/>
    <dgm:cxn modelId="{421D7790-021E-40DF-814C-10555B094354}" type="presParOf" srcId="{AFBED8E8-A354-4D9C-81A7-FB93A9520046}" destId="{935F6313-51E7-44E0-B844-7DE73C4D65FE}" srcOrd="4" destOrd="0" presId="urn:microsoft.com/office/officeart/2005/8/layout/vList5"/>
    <dgm:cxn modelId="{E2DB7023-675B-49EE-9568-2D60D62B9D21}" type="presParOf" srcId="{935F6313-51E7-44E0-B844-7DE73C4D65FE}" destId="{B9154417-1C6A-4FE0-98C5-76F62BB5B72A}" srcOrd="0" destOrd="0" presId="urn:microsoft.com/office/officeart/2005/8/layout/vList5"/>
    <dgm:cxn modelId="{E953CF71-2392-4B8E-8747-CAF83CAF9190}" type="presParOf" srcId="{935F6313-51E7-44E0-B844-7DE73C4D65FE}" destId="{DD8B3602-BF1F-4090-8F1B-C56D2EA77DA9}" srcOrd="1" destOrd="0" presId="urn:microsoft.com/office/officeart/2005/8/layout/vList5"/>
    <dgm:cxn modelId="{73452C9B-6EF5-421A-9DBB-F6A1E03EFA64}" type="presParOf" srcId="{AFBED8E8-A354-4D9C-81A7-FB93A9520046}" destId="{DF8C581A-1973-449F-8B78-4D68627E4AE4}" srcOrd="5" destOrd="0" presId="urn:microsoft.com/office/officeart/2005/8/layout/vList5"/>
    <dgm:cxn modelId="{1538C204-43E7-4431-B11A-4366F407582D}" type="presParOf" srcId="{AFBED8E8-A354-4D9C-81A7-FB93A9520046}" destId="{E50746EE-F794-41E5-BF16-0D5551732775}" srcOrd="6" destOrd="0" presId="urn:microsoft.com/office/officeart/2005/8/layout/vList5"/>
    <dgm:cxn modelId="{D19D8276-064D-43B9-AF41-ACB24A7688C1}" type="presParOf" srcId="{E50746EE-F794-41E5-BF16-0D5551732775}" destId="{A2F0FBBA-B78E-47A0-AA44-CD4933D593A1}" srcOrd="0" destOrd="0" presId="urn:microsoft.com/office/officeart/2005/8/layout/vList5"/>
    <dgm:cxn modelId="{BBDA2ADF-CB8B-4975-81B1-ECBF0C4CE659}" type="presParOf" srcId="{E50746EE-F794-41E5-BF16-0D5551732775}" destId="{4CDA6365-66FE-427E-9996-E56B866E2511}" srcOrd="1" destOrd="0" presId="urn:microsoft.com/office/officeart/2005/8/layout/vList5"/>
    <dgm:cxn modelId="{FEB65160-B3E7-4538-AA75-28E937E68E57}" type="presParOf" srcId="{AFBED8E8-A354-4D9C-81A7-FB93A9520046}" destId="{E3AAAB21-6C93-4DE5-9F86-FE4968F0558E}" srcOrd="7" destOrd="0" presId="urn:microsoft.com/office/officeart/2005/8/layout/vList5"/>
    <dgm:cxn modelId="{DE2E6A1C-F6DA-421F-90DB-6562C937AF8B}" type="presParOf" srcId="{AFBED8E8-A354-4D9C-81A7-FB93A9520046}" destId="{980E9262-94B6-45B9-84F6-AE142078FACD}" srcOrd="8" destOrd="0" presId="urn:microsoft.com/office/officeart/2005/8/layout/vList5"/>
    <dgm:cxn modelId="{E642043D-1CEA-4F3E-B645-12CE0D5688CF}" type="presParOf" srcId="{980E9262-94B6-45B9-84F6-AE142078FACD}" destId="{F998A302-AE62-4399-9473-66E0DC0AC3AB}" srcOrd="0" destOrd="0" presId="urn:microsoft.com/office/officeart/2005/8/layout/vList5"/>
    <dgm:cxn modelId="{7277C721-9ACA-4DAD-8E39-6BB0F0903A97}" type="presParOf" srcId="{980E9262-94B6-45B9-84F6-AE142078FACD}" destId="{E47A29EC-0C1B-4F9C-9769-C3897A68F035}" srcOrd="1" destOrd="0" presId="urn:microsoft.com/office/officeart/2005/8/layout/vList5"/>
    <dgm:cxn modelId="{2CD887A9-0DA9-44ED-8FB2-221F2B986F17}" type="presParOf" srcId="{AFBED8E8-A354-4D9C-81A7-FB93A9520046}" destId="{3A8D1284-8500-469A-B9B9-CBD0C9123266}" srcOrd="9" destOrd="0" presId="urn:microsoft.com/office/officeart/2005/8/layout/vList5"/>
    <dgm:cxn modelId="{728BEDAB-004E-4A40-848D-671C7B4412F2}" type="presParOf" srcId="{AFBED8E8-A354-4D9C-81A7-FB93A9520046}" destId="{0CCD2D4E-8876-4758-B8F2-65457B7B8725}" srcOrd="10" destOrd="0" presId="urn:microsoft.com/office/officeart/2005/8/layout/vList5"/>
    <dgm:cxn modelId="{4B47E2A2-8BA6-4DFA-8E86-4D90691AA517}" type="presParOf" srcId="{0CCD2D4E-8876-4758-B8F2-65457B7B8725}" destId="{7E9B8C4C-ED9F-43D9-BC47-1AE9EC9C3382}" srcOrd="0" destOrd="0" presId="urn:microsoft.com/office/officeart/2005/8/layout/vList5"/>
    <dgm:cxn modelId="{3F0FC0CB-BB92-498C-8780-9FAD9FEE5EBC}" type="presParOf" srcId="{0CCD2D4E-8876-4758-B8F2-65457B7B8725}" destId="{C10D190E-06F2-451B-B749-E0847DC94C7F}" srcOrd="1" destOrd="0" presId="urn:microsoft.com/office/officeart/2005/8/layout/vList5"/>
    <dgm:cxn modelId="{B5247B17-069E-4215-BA06-2169197DB88D}" type="presParOf" srcId="{AFBED8E8-A354-4D9C-81A7-FB93A9520046}" destId="{6A21F9FE-87C4-41A9-8327-BC6D5FE1F1FE}" srcOrd="11" destOrd="0" presId="urn:microsoft.com/office/officeart/2005/8/layout/vList5"/>
    <dgm:cxn modelId="{AE5F5A11-8985-4CA9-A18C-9DA8EC35C74C}" type="presParOf" srcId="{AFBED8E8-A354-4D9C-81A7-FB93A9520046}" destId="{044C19E5-BC95-4AEA-B5F2-0EEABA9610D6}" srcOrd="12" destOrd="0" presId="urn:microsoft.com/office/officeart/2005/8/layout/vList5"/>
    <dgm:cxn modelId="{F20E6A60-2221-495B-A6DE-C0627198058C}" type="presParOf" srcId="{044C19E5-BC95-4AEA-B5F2-0EEABA9610D6}" destId="{E06C82E2-6850-4896-91C2-A8E82BBB5201}" srcOrd="0" destOrd="0" presId="urn:microsoft.com/office/officeart/2005/8/layout/vList5"/>
    <dgm:cxn modelId="{747ACADD-C028-412C-880E-0849FBAEC97C}" type="presParOf" srcId="{044C19E5-BC95-4AEA-B5F2-0EEABA9610D6}" destId="{05A74656-FD3E-4F71-A777-8E2EBEA126ED}" srcOrd="1" destOrd="0" presId="urn:microsoft.com/office/officeart/2005/8/layout/vList5"/>
    <dgm:cxn modelId="{04D5E775-B373-44F2-8B55-6072928814BB}" type="presParOf" srcId="{AFBED8E8-A354-4D9C-81A7-FB93A9520046}" destId="{B010BA05-6028-4689-8389-941CC5766E49}" srcOrd="13" destOrd="0" presId="urn:microsoft.com/office/officeart/2005/8/layout/vList5"/>
    <dgm:cxn modelId="{057E1BB1-C9DA-45A6-A742-5A65A78812FD}" type="presParOf" srcId="{AFBED8E8-A354-4D9C-81A7-FB93A9520046}" destId="{91FFD359-7B8E-4B34-ADEE-9C08A364DF13}" srcOrd="14" destOrd="0" presId="urn:microsoft.com/office/officeart/2005/8/layout/vList5"/>
    <dgm:cxn modelId="{3C954BA5-4511-43EF-A6EE-CDE9507F4D92}" type="presParOf" srcId="{91FFD359-7B8E-4B34-ADEE-9C08A364DF13}" destId="{12359D6E-36BA-4186-8359-452EF0EF3ACB}" srcOrd="0" destOrd="0" presId="urn:microsoft.com/office/officeart/2005/8/layout/vList5"/>
    <dgm:cxn modelId="{6A840112-9574-4F18-90BA-806B09B13F5F}" type="presParOf" srcId="{91FFD359-7B8E-4B34-ADEE-9C08A364DF13}" destId="{54865C55-9929-465A-9857-A46EBC4ABE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E73B00-C789-45DB-B0E3-A58AEAA542B8}" type="doc">
      <dgm:prSet loTypeId="urn:microsoft.com/office/officeart/2005/8/layout/vList4#1" loCatId="list" qsTypeId="urn:microsoft.com/office/officeart/2005/8/quickstyle/simple1" qsCatId="simple" csTypeId="urn:microsoft.com/office/officeart/2005/8/colors/accent2_1" csCatId="accent2" phldr="1"/>
      <dgm:spPr/>
      <dgm:t>
        <a:bodyPr/>
        <a:lstStyle/>
        <a:p>
          <a:endParaRPr lang="lv-LV"/>
        </a:p>
      </dgm:t>
    </dgm:pt>
    <dgm:pt modelId="{8A121464-5F64-46EE-B4A8-65DA83EEB984}">
      <dgm:prSet custT="1"/>
      <dgm:spPr/>
      <dgm:t>
        <a:bodyPr/>
        <a:lstStyle/>
        <a:p>
          <a:pPr marL="0" indent="0" rtl="0"/>
          <a:r>
            <a:rPr lang="lv-LV" sz="1400" dirty="0">
              <a:latin typeface="Verdana" panose="020B0604030504040204" pitchFamily="34" charset="0"/>
              <a:ea typeface="Verdana" panose="020B0604030504040204" pitchFamily="34" charset="0"/>
            </a:rPr>
            <a:t>Finanšu ministrija aktualizē </a:t>
          </a:r>
          <a:r>
            <a:rPr lang="lv-LV" sz="1400" b="1" dirty="0">
              <a:solidFill>
                <a:srgbClr val="C00000"/>
              </a:solidFill>
              <a:latin typeface="Verdana" panose="020B0604030504040204" pitchFamily="34" charset="0"/>
              <a:ea typeface="Verdana" panose="020B0604030504040204" pitchFamily="34" charset="0"/>
            </a:rPr>
            <a:t>makroekonomiskās attīstības prognozes</a:t>
          </a:r>
          <a:r>
            <a:rPr lang="lv-LV" sz="1400" dirty="0">
              <a:latin typeface="Verdana" panose="020B0604030504040204" pitchFamily="34" charset="0"/>
              <a:ea typeface="Verdana" panose="020B0604030504040204" pitchFamily="34" charset="0"/>
            </a:rPr>
            <a:t>, aprēķina </a:t>
          </a:r>
          <a:r>
            <a:rPr lang="lv-LV" sz="1400" b="1" dirty="0">
              <a:solidFill>
                <a:srgbClr val="C00000"/>
              </a:solidFill>
              <a:latin typeface="Verdana" panose="020B0604030504040204" pitchFamily="34" charset="0"/>
              <a:ea typeface="Verdana" panose="020B0604030504040204" pitchFamily="34" charset="0"/>
            </a:rPr>
            <a:t>fiskālos ierobežojumus</a:t>
          </a:r>
          <a:r>
            <a:rPr lang="lv-LV" sz="1400" dirty="0">
              <a:latin typeface="Verdana" panose="020B0604030504040204" pitchFamily="34" charset="0"/>
              <a:ea typeface="Verdana" panose="020B0604030504040204" pitchFamily="34" charset="0"/>
            </a:rPr>
            <a:t>. </a:t>
          </a:r>
        </a:p>
        <a:p>
          <a:pPr marL="0" indent="0" rtl="0"/>
          <a:r>
            <a:rPr lang="lv-LV" sz="1400" dirty="0">
              <a:latin typeface="Verdana" panose="020B0604030504040204" pitchFamily="34" charset="0"/>
              <a:ea typeface="Verdana" panose="020B0604030504040204" pitchFamily="34" charset="0"/>
            </a:rPr>
            <a:t>Sadarbībā ar nozaru ministrijām </a:t>
          </a:r>
          <a:r>
            <a:rPr lang="lv-LV" sz="1400" b="1" dirty="0">
              <a:solidFill>
                <a:srgbClr val="C00000"/>
              </a:solidFill>
              <a:latin typeface="Verdana" panose="020B0604030504040204" pitchFamily="34" charset="0"/>
              <a:ea typeface="Verdana" panose="020B0604030504040204" pitchFamily="34" charset="0"/>
            </a:rPr>
            <a:t>aprēķina bāzes izdevumu apmērus un veic ikgadējo izdevumu pārskatīšanu</a:t>
          </a:r>
          <a:r>
            <a:rPr lang="lv-LV" sz="1400" dirty="0">
              <a:latin typeface="Verdana" panose="020B0604030504040204" pitchFamily="34" charset="0"/>
              <a:ea typeface="Verdana" panose="020B0604030504040204" pitchFamily="34" charset="0"/>
            </a:rPr>
            <a:t>. </a:t>
          </a:r>
        </a:p>
        <a:p>
          <a:pPr marL="0" indent="0" rtl="0"/>
          <a:r>
            <a:rPr lang="lv-LV" sz="1400" b="1" dirty="0">
              <a:solidFill>
                <a:srgbClr val="C00000"/>
              </a:solidFill>
              <a:latin typeface="Verdana" panose="020B0604030504040204" pitchFamily="34" charset="0"/>
              <a:ea typeface="Verdana" panose="020B0604030504040204" pitchFamily="34" charset="0"/>
            </a:rPr>
            <a:t>Izvērtē</a:t>
          </a:r>
          <a:r>
            <a:rPr lang="lv-LV" sz="1400" dirty="0">
              <a:latin typeface="Verdana" panose="020B0604030504040204" pitchFamily="34" charset="0"/>
              <a:ea typeface="Verdana" panose="020B0604030504040204" pitchFamily="34" charset="0"/>
            </a:rPr>
            <a:t> iesniegtos pieteikumus prioritārajiem pasākumiem.</a:t>
          </a:r>
        </a:p>
        <a:p>
          <a:pPr marL="0" indent="0" rtl="0"/>
          <a:r>
            <a:rPr lang="lv-LV" sz="1400" b="1" dirty="0">
              <a:solidFill>
                <a:srgbClr val="C00000"/>
              </a:solidFill>
              <a:latin typeface="Verdana" panose="020B0604030504040204" pitchFamily="34" charset="0"/>
              <a:ea typeface="Verdana" panose="020B0604030504040204" pitchFamily="34" charset="0"/>
            </a:rPr>
            <a:t>Apkopo</a:t>
          </a:r>
          <a:r>
            <a:rPr lang="lv-LV" sz="1400" dirty="0">
              <a:latin typeface="Verdana" panose="020B0604030504040204" pitchFamily="34" charset="0"/>
              <a:ea typeface="Verdana" panose="020B0604030504040204" pitchFamily="34" charset="0"/>
            </a:rPr>
            <a:t> no ministrijām saņemtos budžeta pieprasījumus. </a:t>
          </a:r>
        </a:p>
        <a:p>
          <a:pPr marL="0" indent="0" rtl="0"/>
          <a:r>
            <a:rPr lang="lv-LV" sz="1400" b="1" dirty="0">
              <a:solidFill>
                <a:srgbClr val="C00000"/>
              </a:solidFill>
              <a:latin typeface="Verdana" panose="020B0604030504040204" pitchFamily="34" charset="0"/>
              <a:ea typeface="Verdana" panose="020B0604030504040204" pitchFamily="34" charset="0"/>
            </a:rPr>
            <a:t>Sagatavo l</a:t>
          </a:r>
          <a:r>
            <a:rPr lang="lv-LV" sz="1400" b="1" i="0" dirty="0">
              <a:solidFill>
                <a:srgbClr val="C00000"/>
              </a:solidFill>
              <a:latin typeface="Verdana" panose="020B0604030504040204" pitchFamily="34" charset="0"/>
              <a:ea typeface="Verdana" panose="020B0604030504040204" pitchFamily="34" charset="0"/>
            </a:rPr>
            <a:t>ikumprojektu par valsts budžetu kārtējam gadam un vidēja termiņa budžeta ietvaru </a:t>
          </a:r>
          <a:r>
            <a:rPr lang="lv-LV" sz="1400" dirty="0">
              <a:latin typeface="Verdana" panose="020B0604030504040204" pitchFamily="34" charset="0"/>
              <a:ea typeface="Verdana" panose="020B0604030504040204" pitchFamily="34" charset="0"/>
            </a:rPr>
            <a:t>un iesniedz Ministru kabinetā</a:t>
          </a:r>
          <a:endParaRPr lang="en-GB" sz="1200" dirty="0">
            <a:latin typeface="Verdana" panose="020B0604030504040204" pitchFamily="34" charset="0"/>
            <a:ea typeface="Verdana" panose="020B0604030504040204" pitchFamily="34" charset="0"/>
          </a:endParaRPr>
        </a:p>
      </dgm:t>
    </dgm:pt>
    <dgm:pt modelId="{0237575F-BD9A-4D5F-8654-1912E2A62FBC}" type="parTrans" cxnId="{8E9853E4-40D5-4ADF-A6E7-4BF74B5B2E15}">
      <dgm:prSet/>
      <dgm:spPr/>
      <dgm:t>
        <a:bodyPr/>
        <a:lstStyle/>
        <a:p>
          <a:endParaRPr lang="lv-LV">
            <a:latin typeface="Verdana" panose="020B0604030504040204" pitchFamily="34" charset="0"/>
            <a:ea typeface="Verdana" panose="020B0604030504040204" pitchFamily="34" charset="0"/>
          </a:endParaRPr>
        </a:p>
      </dgm:t>
    </dgm:pt>
    <dgm:pt modelId="{276A5C6A-4282-42B2-B096-EED20EE658CA}" type="sibTrans" cxnId="{8E9853E4-40D5-4ADF-A6E7-4BF74B5B2E15}">
      <dgm:prSet/>
      <dgm:spPr/>
      <dgm:t>
        <a:bodyPr/>
        <a:lstStyle/>
        <a:p>
          <a:endParaRPr lang="lv-LV">
            <a:latin typeface="Verdana" panose="020B0604030504040204" pitchFamily="34" charset="0"/>
            <a:ea typeface="Verdana" panose="020B0604030504040204" pitchFamily="34" charset="0"/>
          </a:endParaRPr>
        </a:p>
      </dgm:t>
    </dgm:pt>
    <dgm:pt modelId="{9A9CBD11-5AF5-40AE-9935-A71AF5AB114F}">
      <dgm:prSet custT="1"/>
      <dgm:spPr/>
      <dgm:t>
        <a:bodyPr/>
        <a:lstStyle/>
        <a:p>
          <a:pPr rtl="0"/>
          <a:r>
            <a:rPr lang="lv-LV" sz="1600" dirty="0">
              <a:latin typeface="Verdana" panose="020B0604030504040204" pitchFamily="34" charset="0"/>
              <a:ea typeface="Verdana" panose="020B0604030504040204" pitchFamily="34" charset="0"/>
            </a:rPr>
            <a:t>Nozaru ministrijas un citas centrālās valsts iestādes piedalās </a:t>
          </a:r>
          <a:r>
            <a:rPr lang="lv-LV" sz="1600" b="1" dirty="0">
              <a:solidFill>
                <a:srgbClr val="C00000"/>
              </a:solidFill>
              <a:latin typeface="Verdana" panose="020B0604030504040204" pitchFamily="34" charset="0"/>
              <a:ea typeface="Verdana" panose="020B0604030504040204" pitchFamily="34" charset="0"/>
            </a:rPr>
            <a:t>bāzes izdevumu aprēķināšanā un izdevumu pārskatīšanā</a:t>
          </a:r>
          <a:r>
            <a:rPr lang="lv-LV" sz="1600" dirty="0">
              <a:latin typeface="Verdana" panose="020B0604030504040204" pitchFamily="34" charset="0"/>
              <a:ea typeface="Verdana" panose="020B0604030504040204" pitchFamily="34" charset="0"/>
            </a:rPr>
            <a:t>. </a:t>
          </a:r>
        </a:p>
        <a:p>
          <a:pPr rtl="0"/>
          <a:r>
            <a:rPr lang="lv-LV" sz="1600" dirty="0">
              <a:latin typeface="Verdana" panose="020B0604030504040204" pitchFamily="34" charset="0"/>
              <a:ea typeface="Verdana" panose="020B0604030504040204" pitchFamily="34" charset="0"/>
            </a:rPr>
            <a:t>Sagatavo </a:t>
          </a:r>
          <a:r>
            <a:rPr lang="lv-LV" sz="1600" b="1" dirty="0">
              <a:solidFill>
                <a:srgbClr val="C00000"/>
              </a:solidFill>
              <a:latin typeface="Verdana" panose="020B0604030504040204" pitchFamily="34" charset="0"/>
              <a:ea typeface="Verdana" panose="020B0604030504040204" pitchFamily="34" charset="0"/>
            </a:rPr>
            <a:t>priekšlikumus prioritārajiem pasākumiem</a:t>
          </a:r>
          <a:r>
            <a:rPr lang="lv-LV" sz="1600" dirty="0">
              <a:latin typeface="Verdana" panose="020B0604030504040204" pitchFamily="34" charset="0"/>
              <a:ea typeface="Verdana" panose="020B0604030504040204" pitchFamily="34" charset="0"/>
            </a:rPr>
            <a:t>. </a:t>
          </a:r>
        </a:p>
        <a:p>
          <a:pPr rtl="0"/>
          <a:r>
            <a:rPr lang="lv-LV" sz="1600" dirty="0">
              <a:latin typeface="Verdana" panose="020B0604030504040204" pitchFamily="34" charset="0"/>
              <a:ea typeface="Verdana" panose="020B0604030504040204" pitchFamily="34" charset="0"/>
            </a:rPr>
            <a:t>Sagatavo </a:t>
          </a:r>
          <a:r>
            <a:rPr lang="lv-LV" sz="1600" b="1" dirty="0">
              <a:solidFill>
                <a:srgbClr val="C00000"/>
              </a:solidFill>
              <a:latin typeface="Verdana" panose="020B0604030504040204" pitchFamily="34" charset="0"/>
              <a:ea typeface="Verdana" panose="020B0604030504040204" pitchFamily="34" charset="0"/>
            </a:rPr>
            <a:t>budžeta pieprasījumus </a:t>
          </a:r>
          <a:r>
            <a:rPr lang="lv-LV" sz="1600" dirty="0">
              <a:latin typeface="Verdana" panose="020B0604030504040204" pitchFamily="34" charset="0"/>
              <a:ea typeface="Verdana" panose="020B0604030504040204" pitchFamily="34" charset="0"/>
            </a:rPr>
            <a:t>atbilstoši valdības pieņemtajiem lēmumiem. </a:t>
          </a:r>
        </a:p>
        <a:p>
          <a:pPr rtl="0"/>
          <a:r>
            <a:rPr lang="lv-LV" sz="1600" b="1" dirty="0">
              <a:solidFill>
                <a:srgbClr val="C00000"/>
              </a:solidFill>
              <a:latin typeface="Verdana" panose="020B0604030504040204" pitchFamily="34" charset="0"/>
              <a:ea typeface="Verdana" panose="020B0604030504040204" pitchFamily="34" charset="0"/>
            </a:rPr>
            <a:t>Piedalās diskusijā </a:t>
          </a:r>
          <a:r>
            <a:rPr lang="lv-LV" sz="1600" dirty="0">
              <a:latin typeface="Verdana" panose="020B0604030504040204" pitchFamily="34" charset="0"/>
              <a:ea typeface="Verdana" panose="020B0604030504040204" pitchFamily="34" charset="0"/>
            </a:rPr>
            <a:t>MK par valsts budžeta likuma projektu</a:t>
          </a:r>
          <a:endParaRPr lang="en-GB" sz="1600" dirty="0">
            <a:latin typeface="Verdana" panose="020B0604030504040204" pitchFamily="34" charset="0"/>
            <a:ea typeface="Verdana" panose="020B0604030504040204" pitchFamily="34" charset="0"/>
          </a:endParaRPr>
        </a:p>
      </dgm:t>
    </dgm:pt>
    <dgm:pt modelId="{2C5BBD67-E382-4774-84E1-A62A57994306}" type="parTrans" cxnId="{9278A734-4B91-4DB5-A48F-D1E4089263E2}">
      <dgm:prSet/>
      <dgm:spPr/>
      <dgm:t>
        <a:bodyPr/>
        <a:lstStyle/>
        <a:p>
          <a:endParaRPr lang="lv-LV">
            <a:latin typeface="Verdana" panose="020B0604030504040204" pitchFamily="34" charset="0"/>
            <a:ea typeface="Verdana" panose="020B0604030504040204" pitchFamily="34" charset="0"/>
          </a:endParaRPr>
        </a:p>
      </dgm:t>
    </dgm:pt>
    <dgm:pt modelId="{CCF4BAAD-8A14-4150-A7B8-E8556A86D9FC}" type="sibTrans" cxnId="{9278A734-4B91-4DB5-A48F-D1E4089263E2}">
      <dgm:prSet/>
      <dgm:spPr/>
      <dgm:t>
        <a:bodyPr/>
        <a:lstStyle/>
        <a:p>
          <a:endParaRPr lang="lv-LV">
            <a:latin typeface="Verdana" panose="020B0604030504040204" pitchFamily="34" charset="0"/>
            <a:ea typeface="Verdana" panose="020B0604030504040204" pitchFamily="34" charset="0"/>
          </a:endParaRPr>
        </a:p>
      </dgm:t>
    </dgm:pt>
    <dgm:pt modelId="{9660DBB9-AE37-4C67-87CB-199FB6534914}" type="pres">
      <dgm:prSet presAssocID="{7FE73B00-C789-45DB-B0E3-A58AEAA542B8}" presName="linear" presStyleCnt="0">
        <dgm:presLayoutVars>
          <dgm:dir/>
          <dgm:resizeHandles val="exact"/>
        </dgm:presLayoutVars>
      </dgm:prSet>
      <dgm:spPr/>
      <dgm:t>
        <a:bodyPr/>
        <a:lstStyle/>
        <a:p>
          <a:endParaRPr lang="en-US"/>
        </a:p>
      </dgm:t>
    </dgm:pt>
    <dgm:pt modelId="{8FB9FC01-2DBE-4FF9-A6EA-45BA6DCD914B}" type="pres">
      <dgm:prSet presAssocID="{8A121464-5F64-46EE-B4A8-65DA83EEB984}" presName="comp" presStyleCnt="0"/>
      <dgm:spPr/>
    </dgm:pt>
    <dgm:pt modelId="{96B2D24B-3D62-43D4-8D94-F5B8EC74676D}" type="pres">
      <dgm:prSet presAssocID="{8A121464-5F64-46EE-B4A8-65DA83EEB984}" presName="box" presStyleLbl="node1" presStyleIdx="0" presStyleCnt="2" custScaleX="92722" custLinFactNeighborX="1167" custLinFactNeighborY="0"/>
      <dgm:spPr/>
      <dgm:t>
        <a:bodyPr/>
        <a:lstStyle/>
        <a:p>
          <a:endParaRPr lang="en-US"/>
        </a:p>
      </dgm:t>
    </dgm:pt>
    <dgm:pt modelId="{25BCEC6A-C2EE-4A55-BAF7-F65BF6D28EC0}" type="pres">
      <dgm:prSet presAssocID="{8A121464-5F64-46EE-B4A8-65DA83EEB984}" presName="img" presStyleLbl="fgImgPlace1" presStyleIdx="0" presStyleCnt="2" custScaleX="114018" custScaleY="91203" custLinFactNeighborX="-9098"/>
      <dgm:spPr>
        <a:blipFill rotWithShape="0">
          <a:blip xmlns:r="http://schemas.openxmlformats.org/officeDocument/2006/relationships" r:embed="rId1"/>
          <a:stretch>
            <a:fillRect/>
          </a:stretch>
        </a:blipFill>
      </dgm:spPr>
    </dgm:pt>
    <dgm:pt modelId="{57D4F76D-B790-4E35-B2BB-86F73671D168}" type="pres">
      <dgm:prSet presAssocID="{8A121464-5F64-46EE-B4A8-65DA83EEB984}" presName="text" presStyleLbl="node1" presStyleIdx="0" presStyleCnt="2">
        <dgm:presLayoutVars>
          <dgm:bulletEnabled val="1"/>
        </dgm:presLayoutVars>
      </dgm:prSet>
      <dgm:spPr/>
      <dgm:t>
        <a:bodyPr/>
        <a:lstStyle/>
        <a:p>
          <a:endParaRPr lang="en-US"/>
        </a:p>
      </dgm:t>
    </dgm:pt>
    <dgm:pt modelId="{CDF39C16-ACF3-4B6F-AA7E-83659A59D515}" type="pres">
      <dgm:prSet presAssocID="{276A5C6A-4282-42B2-B096-EED20EE658CA}" presName="spacer" presStyleCnt="0"/>
      <dgm:spPr/>
    </dgm:pt>
    <dgm:pt modelId="{E24615BC-9C07-4D12-AC88-7C634A2B7A2F}" type="pres">
      <dgm:prSet presAssocID="{9A9CBD11-5AF5-40AE-9935-A71AF5AB114F}" presName="comp" presStyleCnt="0"/>
      <dgm:spPr/>
    </dgm:pt>
    <dgm:pt modelId="{159032F6-21BE-4460-B425-52EE74801754}" type="pres">
      <dgm:prSet presAssocID="{9A9CBD11-5AF5-40AE-9935-A71AF5AB114F}" presName="box" presStyleLbl="node1" presStyleIdx="1" presStyleCnt="2" custScaleX="92791" custLinFactNeighborX="1048" custLinFactNeighborY="-6157"/>
      <dgm:spPr/>
      <dgm:t>
        <a:bodyPr/>
        <a:lstStyle/>
        <a:p>
          <a:endParaRPr lang="en-US"/>
        </a:p>
      </dgm:t>
    </dgm:pt>
    <dgm:pt modelId="{B77E5CA6-0EA8-4C8D-9829-1499F9FE9A47}" type="pres">
      <dgm:prSet presAssocID="{9A9CBD11-5AF5-40AE-9935-A71AF5AB114F}" presName="img" presStyleLbl="fgImgPlace1" presStyleIdx="1" presStyleCnt="2" custScaleX="116839" custScaleY="88233" custLinFactNeighborX="-12428" custLinFactNeighborY="-724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099" t="747" r="-3099" b="747"/>
          </a:stretch>
        </a:blipFill>
      </dgm:spPr>
    </dgm:pt>
    <dgm:pt modelId="{323DC4ED-8F61-4F3D-9351-7F772A9ECDCB}" type="pres">
      <dgm:prSet presAssocID="{9A9CBD11-5AF5-40AE-9935-A71AF5AB114F}" presName="text" presStyleLbl="node1" presStyleIdx="1" presStyleCnt="2">
        <dgm:presLayoutVars>
          <dgm:bulletEnabled val="1"/>
        </dgm:presLayoutVars>
      </dgm:prSet>
      <dgm:spPr/>
      <dgm:t>
        <a:bodyPr/>
        <a:lstStyle/>
        <a:p>
          <a:endParaRPr lang="en-US"/>
        </a:p>
      </dgm:t>
    </dgm:pt>
  </dgm:ptLst>
  <dgm:cxnLst>
    <dgm:cxn modelId="{8C2D9CB2-0A92-4506-8BBD-0C7334F9ACCF}" type="presOf" srcId="{8A121464-5F64-46EE-B4A8-65DA83EEB984}" destId="{57D4F76D-B790-4E35-B2BB-86F73671D168}" srcOrd="1" destOrd="0" presId="urn:microsoft.com/office/officeart/2005/8/layout/vList4#1"/>
    <dgm:cxn modelId="{4BC2E878-86DF-4E58-898A-B845BF6BBA3A}" type="presOf" srcId="{9A9CBD11-5AF5-40AE-9935-A71AF5AB114F}" destId="{323DC4ED-8F61-4F3D-9351-7F772A9ECDCB}" srcOrd="1" destOrd="0" presId="urn:microsoft.com/office/officeart/2005/8/layout/vList4#1"/>
    <dgm:cxn modelId="{8E9853E4-40D5-4ADF-A6E7-4BF74B5B2E15}" srcId="{7FE73B00-C789-45DB-B0E3-A58AEAA542B8}" destId="{8A121464-5F64-46EE-B4A8-65DA83EEB984}" srcOrd="0" destOrd="0" parTransId="{0237575F-BD9A-4D5F-8654-1912E2A62FBC}" sibTransId="{276A5C6A-4282-42B2-B096-EED20EE658CA}"/>
    <dgm:cxn modelId="{9278A734-4B91-4DB5-A48F-D1E4089263E2}" srcId="{7FE73B00-C789-45DB-B0E3-A58AEAA542B8}" destId="{9A9CBD11-5AF5-40AE-9935-A71AF5AB114F}" srcOrd="1" destOrd="0" parTransId="{2C5BBD67-E382-4774-84E1-A62A57994306}" sibTransId="{CCF4BAAD-8A14-4150-A7B8-E8556A86D9FC}"/>
    <dgm:cxn modelId="{A88EE83B-045A-485C-8091-98DC86746B48}" type="presOf" srcId="{8A121464-5F64-46EE-B4A8-65DA83EEB984}" destId="{96B2D24B-3D62-43D4-8D94-F5B8EC74676D}" srcOrd="0" destOrd="0" presId="urn:microsoft.com/office/officeart/2005/8/layout/vList4#1"/>
    <dgm:cxn modelId="{E1C6AE5A-91B7-4139-9CED-7F60EE743AE2}" type="presOf" srcId="{9A9CBD11-5AF5-40AE-9935-A71AF5AB114F}" destId="{159032F6-21BE-4460-B425-52EE74801754}" srcOrd="0" destOrd="0" presId="urn:microsoft.com/office/officeart/2005/8/layout/vList4#1"/>
    <dgm:cxn modelId="{19651D42-44F1-43A4-963C-7B22CC51213C}" type="presOf" srcId="{7FE73B00-C789-45DB-B0E3-A58AEAA542B8}" destId="{9660DBB9-AE37-4C67-87CB-199FB6534914}" srcOrd="0" destOrd="0" presId="urn:microsoft.com/office/officeart/2005/8/layout/vList4#1"/>
    <dgm:cxn modelId="{0B6C31DA-FD72-47B7-9CE7-EB0E9A9BE27B}" type="presParOf" srcId="{9660DBB9-AE37-4C67-87CB-199FB6534914}" destId="{8FB9FC01-2DBE-4FF9-A6EA-45BA6DCD914B}" srcOrd="0" destOrd="0" presId="urn:microsoft.com/office/officeart/2005/8/layout/vList4#1"/>
    <dgm:cxn modelId="{E83530CC-7F29-4AE4-9B04-44BAF36A44D8}" type="presParOf" srcId="{8FB9FC01-2DBE-4FF9-A6EA-45BA6DCD914B}" destId="{96B2D24B-3D62-43D4-8D94-F5B8EC74676D}" srcOrd="0" destOrd="0" presId="urn:microsoft.com/office/officeart/2005/8/layout/vList4#1"/>
    <dgm:cxn modelId="{47B8B83D-3357-445A-AE5C-E49E60C43DF0}" type="presParOf" srcId="{8FB9FC01-2DBE-4FF9-A6EA-45BA6DCD914B}" destId="{25BCEC6A-C2EE-4A55-BAF7-F65BF6D28EC0}" srcOrd="1" destOrd="0" presId="urn:microsoft.com/office/officeart/2005/8/layout/vList4#1"/>
    <dgm:cxn modelId="{CA8C035A-894F-4417-B5D3-60C58EF02CC5}" type="presParOf" srcId="{8FB9FC01-2DBE-4FF9-A6EA-45BA6DCD914B}" destId="{57D4F76D-B790-4E35-B2BB-86F73671D168}" srcOrd="2" destOrd="0" presId="urn:microsoft.com/office/officeart/2005/8/layout/vList4#1"/>
    <dgm:cxn modelId="{D88C8130-858D-44DE-BD66-E8A7D339AB23}" type="presParOf" srcId="{9660DBB9-AE37-4C67-87CB-199FB6534914}" destId="{CDF39C16-ACF3-4B6F-AA7E-83659A59D515}" srcOrd="1" destOrd="0" presId="urn:microsoft.com/office/officeart/2005/8/layout/vList4#1"/>
    <dgm:cxn modelId="{61733E7C-A9E2-45C5-9222-72C19E9250ED}" type="presParOf" srcId="{9660DBB9-AE37-4C67-87CB-199FB6534914}" destId="{E24615BC-9C07-4D12-AC88-7C634A2B7A2F}" srcOrd="2" destOrd="0" presId="urn:microsoft.com/office/officeart/2005/8/layout/vList4#1"/>
    <dgm:cxn modelId="{AA6C3B1B-DF9C-48D7-9AEE-EE9C438D5113}" type="presParOf" srcId="{E24615BC-9C07-4D12-AC88-7C634A2B7A2F}" destId="{159032F6-21BE-4460-B425-52EE74801754}" srcOrd="0" destOrd="0" presId="urn:microsoft.com/office/officeart/2005/8/layout/vList4#1"/>
    <dgm:cxn modelId="{E588D565-F454-4CA5-A655-70732A388DAC}" type="presParOf" srcId="{E24615BC-9C07-4D12-AC88-7C634A2B7A2F}" destId="{B77E5CA6-0EA8-4C8D-9829-1499F9FE9A47}" srcOrd="1" destOrd="0" presId="urn:microsoft.com/office/officeart/2005/8/layout/vList4#1"/>
    <dgm:cxn modelId="{E7309B1A-9BD9-4BBB-B4B0-7CE79C09C111}" type="presParOf" srcId="{E24615BC-9C07-4D12-AC88-7C634A2B7A2F}" destId="{323DC4ED-8F61-4F3D-9351-7F772A9ECDCB}"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E73B00-C789-45DB-B0E3-A58AEAA542B8}" type="doc">
      <dgm:prSet loTypeId="urn:microsoft.com/office/officeart/2005/8/layout/vList4#1" loCatId="list" qsTypeId="urn:microsoft.com/office/officeart/2005/8/quickstyle/simple1" qsCatId="simple" csTypeId="urn:microsoft.com/office/officeart/2005/8/colors/accent2_1" csCatId="accent2" phldr="1"/>
      <dgm:spPr/>
      <dgm:t>
        <a:bodyPr/>
        <a:lstStyle/>
        <a:p>
          <a:endParaRPr lang="lv-LV"/>
        </a:p>
      </dgm:t>
    </dgm:pt>
    <dgm:pt modelId="{AE0B99B9-7D28-42DE-9682-5809D13AD581}">
      <dgm:prSet custT="1"/>
      <dgm:spPr/>
      <dgm:t>
        <a:bodyPr/>
        <a:lstStyle/>
        <a:p>
          <a:pPr rtl="0"/>
          <a:r>
            <a:rPr lang="lv-LV" sz="1400" dirty="0">
              <a:latin typeface="Verdana" panose="020B0604030504040204" pitchFamily="34" charset="0"/>
              <a:ea typeface="Verdana" panose="020B0604030504040204" pitchFamily="34" charset="0"/>
            </a:rPr>
            <a:t>MK apstiprina valsts </a:t>
          </a:r>
          <a:r>
            <a:rPr lang="lv-LV" sz="1400" b="1" dirty="0">
              <a:solidFill>
                <a:srgbClr val="C00000"/>
              </a:solidFill>
              <a:latin typeface="Verdana" panose="020B0604030504040204" pitchFamily="34" charset="0"/>
              <a:ea typeface="Verdana" panose="020B0604030504040204" pitchFamily="34" charset="0"/>
            </a:rPr>
            <a:t>fiskālos mērķus </a:t>
          </a:r>
          <a:r>
            <a:rPr lang="lv-LV" sz="1400" dirty="0">
              <a:latin typeface="Verdana" panose="020B0604030504040204" pitchFamily="34" charset="0"/>
              <a:ea typeface="Verdana" panose="020B0604030504040204" pitchFamily="34" charset="0"/>
            </a:rPr>
            <a:t>un </a:t>
          </a:r>
          <a:r>
            <a:rPr lang="lv-LV" sz="1400" b="1" dirty="0">
              <a:solidFill>
                <a:srgbClr val="C00000"/>
              </a:solidFill>
              <a:latin typeface="Verdana" panose="020B0604030504040204" pitchFamily="34" charset="0"/>
              <a:ea typeface="Verdana" panose="020B0604030504040204" pitchFamily="34" charset="0"/>
            </a:rPr>
            <a:t>Stabilitātes programmu</a:t>
          </a:r>
          <a:r>
            <a:rPr lang="lv-LV" sz="1400" dirty="0">
              <a:latin typeface="Verdana" panose="020B0604030504040204" pitchFamily="34" charset="0"/>
              <a:ea typeface="Verdana" panose="020B0604030504040204" pitchFamily="34" charset="0"/>
            </a:rPr>
            <a:t>.</a:t>
          </a:r>
        </a:p>
        <a:p>
          <a:pPr rtl="0"/>
          <a:r>
            <a:rPr lang="lv-LV" sz="1400" dirty="0">
              <a:latin typeface="Verdana" panose="020B0604030504040204" pitchFamily="34" charset="0"/>
              <a:ea typeface="Verdana" panose="020B0604030504040204" pitchFamily="34" charset="0"/>
            </a:rPr>
            <a:t>Apstiprina valsts budžeta </a:t>
          </a:r>
          <a:r>
            <a:rPr lang="lv-LV" sz="1400" b="1" dirty="0">
              <a:solidFill>
                <a:srgbClr val="C00000"/>
              </a:solidFill>
              <a:latin typeface="Verdana" panose="020B0604030504040204" pitchFamily="34" charset="0"/>
              <a:ea typeface="Verdana" panose="020B0604030504040204" pitchFamily="34" charset="0"/>
            </a:rPr>
            <a:t>izdevumu pārskatīšanas rezultātus</a:t>
          </a:r>
          <a:r>
            <a:rPr lang="lv-LV" sz="1400" dirty="0">
              <a:latin typeface="Verdana" panose="020B0604030504040204" pitchFamily="34" charset="0"/>
              <a:ea typeface="Verdana" panose="020B0604030504040204" pitchFamily="34" charset="0"/>
            </a:rPr>
            <a:t>. </a:t>
          </a:r>
        </a:p>
        <a:p>
          <a:pPr rtl="0"/>
          <a:r>
            <a:rPr lang="lv-LV" sz="1400" dirty="0">
              <a:latin typeface="Verdana" panose="020B0604030504040204" pitchFamily="34" charset="0"/>
              <a:ea typeface="Verdana" panose="020B0604030504040204" pitchFamily="34" charset="0"/>
            </a:rPr>
            <a:t>Pieņem lēmumu par atbalstāmajiem </a:t>
          </a:r>
          <a:r>
            <a:rPr lang="lv-LV" sz="1400" b="1" dirty="0">
              <a:solidFill>
                <a:srgbClr val="C00000"/>
              </a:solidFill>
              <a:latin typeface="Verdana" panose="020B0604030504040204" pitchFamily="34" charset="0"/>
              <a:ea typeface="Verdana" panose="020B0604030504040204" pitchFamily="34" charset="0"/>
            </a:rPr>
            <a:t>prioritārajiem pasākumiem </a:t>
          </a:r>
          <a:r>
            <a:rPr lang="lv-LV" sz="1400" dirty="0">
              <a:latin typeface="Verdana" panose="020B0604030504040204" pitchFamily="34" charset="0"/>
              <a:ea typeface="Verdana" panose="020B0604030504040204" pitchFamily="34" charset="0"/>
            </a:rPr>
            <a:t>turpmākajiem gadiem. </a:t>
          </a:r>
        </a:p>
        <a:p>
          <a:pPr rtl="0"/>
          <a:r>
            <a:rPr lang="lv-LV" sz="1400" b="1" dirty="0">
              <a:solidFill>
                <a:srgbClr val="C00000"/>
              </a:solidFill>
              <a:latin typeface="Verdana" panose="020B0604030504040204" pitchFamily="34" charset="0"/>
              <a:ea typeface="Verdana" panose="020B0604030504040204" pitchFamily="34" charset="0"/>
            </a:rPr>
            <a:t>Iesniedz</a:t>
          </a:r>
          <a:r>
            <a:rPr lang="lv-LV" sz="1400" dirty="0">
              <a:latin typeface="Verdana" panose="020B0604030504040204" pitchFamily="34" charset="0"/>
              <a:ea typeface="Verdana" panose="020B0604030504040204" pitchFamily="34" charset="0"/>
            </a:rPr>
            <a:t> </a:t>
          </a:r>
          <a:r>
            <a:rPr lang="lv-LV" sz="1400" b="0" dirty="0">
              <a:solidFill>
                <a:schemeClr val="tx1"/>
              </a:solidFill>
              <a:latin typeface="Verdana" panose="020B0604030504040204" pitchFamily="34" charset="0"/>
              <a:ea typeface="Verdana" panose="020B0604030504040204" pitchFamily="34" charset="0"/>
            </a:rPr>
            <a:t>likumprojektu </a:t>
          </a:r>
          <a:r>
            <a:rPr lang="lv-LV" sz="1400" b="0" i="0" dirty="0">
              <a:solidFill>
                <a:schemeClr val="tx1"/>
              </a:solidFill>
              <a:latin typeface="Verdana" panose="020B0604030504040204" pitchFamily="34" charset="0"/>
              <a:ea typeface="Verdana" panose="020B0604030504040204" pitchFamily="34" charset="0"/>
            </a:rPr>
            <a:t>par valsts budžetu kārtējam gadam un vidēja termiņa budžeta ietvaru </a:t>
          </a:r>
          <a:r>
            <a:rPr lang="lv-LV" sz="1400" b="0" dirty="0">
              <a:solidFill>
                <a:schemeClr val="tx1"/>
              </a:solidFill>
              <a:latin typeface="Verdana" panose="020B0604030504040204" pitchFamily="34" charset="0"/>
              <a:ea typeface="Verdana" panose="020B0604030504040204" pitchFamily="34" charset="0"/>
            </a:rPr>
            <a:t> </a:t>
          </a:r>
          <a:r>
            <a:rPr lang="lv-LV" sz="1400" dirty="0">
              <a:latin typeface="Verdana" panose="020B0604030504040204" pitchFamily="34" charset="0"/>
              <a:ea typeface="Verdana" panose="020B0604030504040204" pitchFamily="34" charset="0"/>
            </a:rPr>
            <a:t>Saeimā</a:t>
          </a:r>
          <a:endParaRPr lang="en-GB" sz="1400" noProof="0" dirty="0">
            <a:latin typeface="Verdana" panose="020B0604030504040204" pitchFamily="34" charset="0"/>
            <a:ea typeface="Verdana" panose="020B0604030504040204" pitchFamily="34" charset="0"/>
          </a:endParaRPr>
        </a:p>
      </dgm:t>
    </dgm:pt>
    <dgm:pt modelId="{5F6897AE-40A6-41DB-8BE6-FCC1E5A84B93}" type="parTrans" cxnId="{19F20957-BEE2-4E5C-BCE9-6708D8CE4407}">
      <dgm:prSet/>
      <dgm:spPr/>
      <dgm:t>
        <a:bodyPr/>
        <a:lstStyle/>
        <a:p>
          <a:endParaRPr lang="lv-LV">
            <a:latin typeface="Verdana" panose="020B0604030504040204" pitchFamily="34" charset="0"/>
            <a:ea typeface="Verdana" panose="020B0604030504040204" pitchFamily="34" charset="0"/>
          </a:endParaRPr>
        </a:p>
      </dgm:t>
    </dgm:pt>
    <dgm:pt modelId="{E4A54017-76A2-41D6-A87C-ED52297E3EB6}" type="sibTrans" cxnId="{19F20957-BEE2-4E5C-BCE9-6708D8CE4407}">
      <dgm:prSet/>
      <dgm:spPr/>
      <dgm:t>
        <a:bodyPr/>
        <a:lstStyle/>
        <a:p>
          <a:endParaRPr lang="lv-LV">
            <a:latin typeface="Verdana" panose="020B0604030504040204" pitchFamily="34" charset="0"/>
            <a:ea typeface="Verdana" panose="020B0604030504040204" pitchFamily="34" charset="0"/>
          </a:endParaRPr>
        </a:p>
      </dgm:t>
    </dgm:pt>
    <dgm:pt modelId="{3F8396E9-92F5-4411-809E-9D6AA067A87D}">
      <dgm:prSet custT="1"/>
      <dgm:spPr/>
      <dgm:t>
        <a:bodyPr/>
        <a:lstStyle/>
        <a:p>
          <a:pPr rtl="0"/>
          <a:r>
            <a:rPr lang="lv-LV" sz="1400" dirty="0">
              <a:latin typeface="Verdana" panose="020B0604030504040204" pitchFamily="34" charset="0"/>
              <a:ea typeface="Verdana" panose="020B0604030504040204" pitchFamily="34" charset="0"/>
            </a:rPr>
            <a:t>Norisinās </a:t>
          </a:r>
          <a:r>
            <a:rPr lang="lv-LV" sz="1400" b="1" dirty="0">
              <a:solidFill>
                <a:srgbClr val="C00000"/>
              </a:solidFill>
              <a:latin typeface="Verdana" panose="020B0604030504040204" pitchFamily="34" charset="0"/>
              <a:ea typeface="Verdana" panose="020B0604030504040204" pitchFamily="34" charset="0"/>
            </a:rPr>
            <a:t>diskusijas</a:t>
          </a:r>
          <a:r>
            <a:rPr lang="lv-LV" sz="1400" dirty="0">
              <a:latin typeface="Verdana" panose="020B0604030504040204" pitchFamily="34" charset="0"/>
              <a:ea typeface="Verdana" panose="020B0604030504040204" pitchFamily="34" charset="0"/>
            </a:rPr>
            <a:t> Budžeta komisijā. </a:t>
          </a:r>
        </a:p>
        <a:p>
          <a:pPr rtl="0"/>
          <a:r>
            <a:rPr lang="lv-LV" sz="1400" dirty="0">
              <a:latin typeface="Verdana" panose="020B0604030504040204" pitchFamily="34" charset="0"/>
              <a:ea typeface="Verdana" panose="020B0604030504040204" pitchFamily="34" charset="0"/>
            </a:rPr>
            <a:t>Tiek iesniegti </a:t>
          </a:r>
          <a:r>
            <a:rPr lang="lv-LV" sz="1400" b="1" dirty="0">
              <a:solidFill>
                <a:srgbClr val="C00000"/>
              </a:solidFill>
              <a:latin typeface="Verdana" panose="020B0604030504040204" pitchFamily="34" charset="0"/>
              <a:ea typeface="Verdana" panose="020B0604030504040204" pitchFamily="34" charset="0"/>
            </a:rPr>
            <a:t>priekšlikumi</a:t>
          </a:r>
          <a:r>
            <a:rPr lang="lv-LV" sz="1400" dirty="0">
              <a:latin typeface="Verdana" panose="020B0604030504040204" pitchFamily="34" charset="0"/>
              <a:ea typeface="Verdana" panose="020B0604030504040204" pitchFamily="34" charset="0"/>
            </a:rPr>
            <a:t> budžeta projektam. </a:t>
          </a:r>
        </a:p>
        <a:p>
          <a:pPr rtl="0"/>
          <a:r>
            <a:rPr lang="lv-LV" sz="1400" dirty="0">
              <a:latin typeface="Verdana" panose="020B0604030504040204" pitchFamily="34" charset="0"/>
              <a:ea typeface="Verdana" panose="020B0604030504040204" pitchFamily="34" charset="0"/>
            </a:rPr>
            <a:t>Saeima </a:t>
          </a:r>
          <a:r>
            <a:rPr lang="lv-LV" sz="1400" b="1" dirty="0">
              <a:solidFill>
                <a:srgbClr val="C00000"/>
              </a:solidFill>
              <a:latin typeface="Verdana" panose="020B0604030504040204" pitchFamily="34" charset="0"/>
              <a:ea typeface="Verdana" panose="020B0604030504040204" pitchFamily="34" charset="0"/>
            </a:rPr>
            <a:t>pieņem</a:t>
          </a:r>
          <a:r>
            <a:rPr lang="lv-LV" sz="1400" dirty="0">
              <a:latin typeface="Verdana" panose="020B0604030504040204" pitchFamily="34" charset="0"/>
              <a:ea typeface="Verdana" panose="020B0604030504040204" pitchFamily="34" charset="0"/>
            </a:rPr>
            <a:t> budžetu divos lasījumos.</a:t>
          </a:r>
        </a:p>
        <a:p>
          <a:pPr rtl="0"/>
          <a:r>
            <a:rPr lang="lv-LV" sz="1400" dirty="0">
              <a:latin typeface="Verdana" panose="020B0604030504040204" pitchFamily="34" charset="0"/>
              <a:ea typeface="Verdana" panose="020B0604030504040204" pitchFamily="34" charset="0"/>
            </a:rPr>
            <a:t>Ja Saeima, balsojot par Ministru kabineta iesniegto valsts budžeta projektu pirmajā vai otrajā lasījumā, to noraida, uzskatāms, ka izteikta neuzticība Ministru kabinetam</a:t>
          </a:r>
          <a:endParaRPr lang="en-GB" sz="1400" noProof="0" dirty="0">
            <a:solidFill>
              <a:schemeClr val="tx1"/>
            </a:solidFill>
            <a:latin typeface="Verdana" panose="020B0604030504040204" pitchFamily="34" charset="0"/>
            <a:ea typeface="Verdana" panose="020B0604030504040204" pitchFamily="34" charset="0"/>
            <a:cs typeface="+mn-cs"/>
          </a:endParaRPr>
        </a:p>
      </dgm:t>
    </dgm:pt>
    <dgm:pt modelId="{72F510B1-E49F-45EC-989E-755D66A91F2A}" type="parTrans" cxnId="{53C9938B-8D0D-4CCF-AE6E-598B1F956049}">
      <dgm:prSet/>
      <dgm:spPr/>
      <dgm:t>
        <a:bodyPr/>
        <a:lstStyle/>
        <a:p>
          <a:endParaRPr lang="lv-LV">
            <a:latin typeface="Verdana" panose="020B0604030504040204" pitchFamily="34" charset="0"/>
            <a:ea typeface="Verdana" panose="020B0604030504040204" pitchFamily="34" charset="0"/>
          </a:endParaRPr>
        </a:p>
      </dgm:t>
    </dgm:pt>
    <dgm:pt modelId="{A68D4F27-26C1-4AD2-9895-AD01D239FCC5}" type="sibTrans" cxnId="{53C9938B-8D0D-4CCF-AE6E-598B1F956049}">
      <dgm:prSet/>
      <dgm:spPr/>
      <dgm:t>
        <a:bodyPr/>
        <a:lstStyle/>
        <a:p>
          <a:endParaRPr lang="lv-LV">
            <a:latin typeface="Verdana" panose="020B0604030504040204" pitchFamily="34" charset="0"/>
            <a:ea typeface="Verdana" panose="020B0604030504040204" pitchFamily="34" charset="0"/>
          </a:endParaRPr>
        </a:p>
      </dgm:t>
    </dgm:pt>
    <dgm:pt modelId="{3EE02221-7D1D-4632-8F79-9CD08B40ACF2}">
      <dgm:prSet custT="1"/>
      <dgm:spPr/>
      <dgm:t>
        <a:bodyPr/>
        <a:lstStyle/>
        <a:p>
          <a:pPr rtl="0"/>
          <a:r>
            <a:rPr lang="lv-LV" sz="1800" dirty="0">
              <a:latin typeface="Verdana" panose="020B0604030504040204" pitchFamily="34" charset="0"/>
              <a:ea typeface="Verdana" panose="020B0604030504040204" pitchFamily="34" charset="0"/>
            </a:rPr>
            <a:t>Latvijas Valsts prezidents </a:t>
          </a:r>
          <a:r>
            <a:rPr lang="lv-LV" sz="1800" b="1" dirty="0">
              <a:solidFill>
                <a:srgbClr val="C00000"/>
              </a:solidFill>
              <a:latin typeface="Verdana" panose="020B0604030504040204" pitchFamily="34" charset="0"/>
              <a:ea typeface="Verdana" panose="020B0604030504040204" pitchFamily="34" charset="0"/>
            </a:rPr>
            <a:t>izsludina</a:t>
          </a:r>
          <a:r>
            <a:rPr lang="lv-LV" sz="1800" dirty="0">
              <a:latin typeface="Verdana" panose="020B0604030504040204" pitchFamily="34" charset="0"/>
              <a:ea typeface="Verdana" panose="020B0604030504040204" pitchFamily="34" charset="0"/>
            </a:rPr>
            <a:t> </a:t>
          </a:r>
          <a:r>
            <a:rPr lang="lv-LV" sz="1800" b="0" dirty="0">
              <a:solidFill>
                <a:schemeClr val="tx1"/>
              </a:solidFill>
              <a:latin typeface="Verdana" panose="020B0604030504040204" pitchFamily="34" charset="0"/>
              <a:ea typeface="Verdana" panose="020B0604030504040204" pitchFamily="34" charset="0"/>
            </a:rPr>
            <a:t>likumu </a:t>
          </a:r>
          <a:r>
            <a:rPr lang="lv-LV" sz="1800" b="0" i="0" dirty="0">
              <a:solidFill>
                <a:schemeClr val="tx1"/>
              </a:solidFill>
              <a:latin typeface="Verdana" panose="020B0604030504040204" pitchFamily="34" charset="0"/>
              <a:ea typeface="Verdana" panose="020B0604030504040204" pitchFamily="34" charset="0"/>
            </a:rPr>
            <a:t>par valsts budžetu kārtējam gadam un vidēja termiņa budžeta ietvaru </a:t>
          </a:r>
          <a:endParaRPr lang="en-GB" sz="1800" b="0" noProof="0" dirty="0">
            <a:solidFill>
              <a:schemeClr val="tx1"/>
            </a:solidFill>
            <a:latin typeface="Verdana" panose="020B0604030504040204" pitchFamily="34" charset="0"/>
            <a:ea typeface="Verdana" panose="020B0604030504040204" pitchFamily="34" charset="0"/>
          </a:endParaRPr>
        </a:p>
      </dgm:t>
    </dgm:pt>
    <dgm:pt modelId="{4D663F46-AA1C-4CC9-B7B9-201D2E0C75E9}" type="parTrans" cxnId="{C68D89E5-F75C-4A32-815F-179D32883285}">
      <dgm:prSet/>
      <dgm:spPr/>
      <dgm:t>
        <a:bodyPr/>
        <a:lstStyle/>
        <a:p>
          <a:endParaRPr lang="lv-LV">
            <a:latin typeface="Verdana" panose="020B0604030504040204" pitchFamily="34" charset="0"/>
            <a:ea typeface="Verdana" panose="020B0604030504040204" pitchFamily="34" charset="0"/>
          </a:endParaRPr>
        </a:p>
      </dgm:t>
    </dgm:pt>
    <dgm:pt modelId="{E84864D8-4D5E-4C14-AA18-9432249A47AE}" type="sibTrans" cxnId="{C68D89E5-F75C-4A32-815F-179D32883285}">
      <dgm:prSet/>
      <dgm:spPr/>
      <dgm:t>
        <a:bodyPr/>
        <a:lstStyle/>
        <a:p>
          <a:endParaRPr lang="lv-LV">
            <a:latin typeface="Verdana" panose="020B0604030504040204" pitchFamily="34" charset="0"/>
            <a:ea typeface="Verdana" panose="020B0604030504040204" pitchFamily="34" charset="0"/>
          </a:endParaRPr>
        </a:p>
      </dgm:t>
    </dgm:pt>
    <dgm:pt modelId="{9660DBB9-AE37-4C67-87CB-199FB6534914}" type="pres">
      <dgm:prSet presAssocID="{7FE73B00-C789-45DB-B0E3-A58AEAA542B8}" presName="linear" presStyleCnt="0">
        <dgm:presLayoutVars>
          <dgm:dir/>
          <dgm:resizeHandles val="exact"/>
        </dgm:presLayoutVars>
      </dgm:prSet>
      <dgm:spPr/>
      <dgm:t>
        <a:bodyPr/>
        <a:lstStyle/>
        <a:p>
          <a:endParaRPr lang="en-US"/>
        </a:p>
      </dgm:t>
    </dgm:pt>
    <dgm:pt modelId="{A6DF76DB-C3AD-4CDF-805C-DCE4E2B027ED}" type="pres">
      <dgm:prSet presAssocID="{AE0B99B9-7D28-42DE-9682-5809D13AD581}" presName="comp" presStyleCnt="0"/>
      <dgm:spPr/>
    </dgm:pt>
    <dgm:pt modelId="{8F2F3E3B-A241-4E11-9A5F-43638463447F}" type="pres">
      <dgm:prSet presAssocID="{AE0B99B9-7D28-42DE-9682-5809D13AD581}" presName="box" presStyleLbl="node1" presStyleIdx="0" presStyleCnt="3"/>
      <dgm:spPr/>
      <dgm:t>
        <a:bodyPr/>
        <a:lstStyle/>
        <a:p>
          <a:endParaRPr lang="en-US"/>
        </a:p>
      </dgm:t>
    </dgm:pt>
    <dgm:pt modelId="{56B9D447-1061-4DDE-BCC1-B9CF2CA0D88F}" type="pres">
      <dgm:prSet presAssocID="{AE0B99B9-7D28-42DE-9682-5809D13AD581}" presName="img" presStyleLbl="fgImgPlace1" presStyleIdx="0" presStyleCnt="3"/>
      <dgm:spPr>
        <a:blipFill rotWithShape="0">
          <a:blip xmlns:r="http://schemas.openxmlformats.org/officeDocument/2006/relationships" r:embed="rId1"/>
          <a:stretch>
            <a:fillRect/>
          </a:stretch>
        </a:blipFill>
      </dgm:spPr>
    </dgm:pt>
    <dgm:pt modelId="{7C128163-D9B9-4E0C-8DDE-39F8E46264A6}" type="pres">
      <dgm:prSet presAssocID="{AE0B99B9-7D28-42DE-9682-5809D13AD581}" presName="text" presStyleLbl="node1" presStyleIdx="0" presStyleCnt="3">
        <dgm:presLayoutVars>
          <dgm:bulletEnabled val="1"/>
        </dgm:presLayoutVars>
      </dgm:prSet>
      <dgm:spPr/>
      <dgm:t>
        <a:bodyPr/>
        <a:lstStyle/>
        <a:p>
          <a:endParaRPr lang="en-US"/>
        </a:p>
      </dgm:t>
    </dgm:pt>
    <dgm:pt modelId="{0A5170BB-C298-4C33-92D5-F52D90D685A7}" type="pres">
      <dgm:prSet presAssocID="{E4A54017-76A2-41D6-A87C-ED52297E3EB6}" presName="spacer" presStyleCnt="0"/>
      <dgm:spPr/>
    </dgm:pt>
    <dgm:pt modelId="{6B5E48FE-2951-4C6B-8EF4-DB3ECBEC36AE}" type="pres">
      <dgm:prSet presAssocID="{3F8396E9-92F5-4411-809E-9D6AA067A87D}" presName="comp" presStyleCnt="0"/>
      <dgm:spPr/>
    </dgm:pt>
    <dgm:pt modelId="{FC0708B6-7CB0-46AA-9549-82651A069AB0}" type="pres">
      <dgm:prSet presAssocID="{3F8396E9-92F5-4411-809E-9D6AA067A87D}" presName="box" presStyleLbl="node1" presStyleIdx="1" presStyleCnt="3"/>
      <dgm:spPr/>
      <dgm:t>
        <a:bodyPr/>
        <a:lstStyle/>
        <a:p>
          <a:endParaRPr lang="en-US"/>
        </a:p>
      </dgm:t>
    </dgm:pt>
    <dgm:pt modelId="{8220FAD9-6379-43BA-9017-BE2C7C2BA5C9}" type="pres">
      <dgm:prSet presAssocID="{3F8396E9-92F5-4411-809E-9D6AA067A87D}" presName="img" presStyleLbl="fgImgPlace1" presStyleIdx="1" presStyleCnt="3"/>
      <dgm:spPr>
        <a:blipFill rotWithShape="0">
          <a:blip xmlns:r="http://schemas.openxmlformats.org/officeDocument/2006/relationships" r:embed="rId2"/>
          <a:stretch>
            <a:fillRect/>
          </a:stretch>
        </a:blipFill>
      </dgm:spPr>
    </dgm:pt>
    <dgm:pt modelId="{68B9DF59-F9D0-4D57-95E8-6C29E468B225}" type="pres">
      <dgm:prSet presAssocID="{3F8396E9-92F5-4411-809E-9D6AA067A87D}" presName="text" presStyleLbl="node1" presStyleIdx="1" presStyleCnt="3">
        <dgm:presLayoutVars>
          <dgm:bulletEnabled val="1"/>
        </dgm:presLayoutVars>
      </dgm:prSet>
      <dgm:spPr/>
      <dgm:t>
        <a:bodyPr/>
        <a:lstStyle/>
        <a:p>
          <a:endParaRPr lang="en-US"/>
        </a:p>
      </dgm:t>
    </dgm:pt>
    <dgm:pt modelId="{26CAA0D0-6257-4667-9FC7-C6DEF985CFA9}" type="pres">
      <dgm:prSet presAssocID="{A68D4F27-26C1-4AD2-9895-AD01D239FCC5}" presName="spacer" presStyleCnt="0"/>
      <dgm:spPr/>
    </dgm:pt>
    <dgm:pt modelId="{EFA8EA15-C1CA-4ED8-AB56-75CA631524BA}" type="pres">
      <dgm:prSet presAssocID="{3EE02221-7D1D-4632-8F79-9CD08B40ACF2}" presName="comp" presStyleCnt="0"/>
      <dgm:spPr/>
    </dgm:pt>
    <dgm:pt modelId="{339545A0-77EA-485B-90D5-93BDD1130A50}" type="pres">
      <dgm:prSet presAssocID="{3EE02221-7D1D-4632-8F79-9CD08B40ACF2}" presName="box" presStyleLbl="node1" presStyleIdx="2" presStyleCnt="3"/>
      <dgm:spPr/>
      <dgm:t>
        <a:bodyPr/>
        <a:lstStyle/>
        <a:p>
          <a:endParaRPr lang="en-US"/>
        </a:p>
      </dgm:t>
    </dgm:pt>
    <dgm:pt modelId="{6EED8427-4392-42D8-A88A-0BE3711D2BDB}" type="pres">
      <dgm:prSet presAssocID="{3EE02221-7D1D-4632-8F79-9CD08B40ACF2}" presName="img" presStyleLbl="fgImgPlace1" presStyleIdx="2" presStyleCnt="3"/>
      <dgm:spPr>
        <a:blipFill rotWithShape="0">
          <a:blip xmlns:r="http://schemas.openxmlformats.org/officeDocument/2006/relationships" r:embed="rId3"/>
          <a:stretch>
            <a:fillRect/>
          </a:stretch>
        </a:blipFill>
      </dgm:spPr>
    </dgm:pt>
    <dgm:pt modelId="{1763E3AE-E653-4BA0-8B58-F79BE9417341}" type="pres">
      <dgm:prSet presAssocID="{3EE02221-7D1D-4632-8F79-9CD08B40ACF2}" presName="text" presStyleLbl="node1" presStyleIdx="2" presStyleCnt="3">
        <dgm:presLayoutVars>
          <dgm:bulletEnabled val="1"/>
        </dgm:presLayoutVars>
      </dgm:prSet>
      <dgm:spPr/>
      <dgm:t>
        <a:bodyPr/>
        <a:lstStyle/>
        <a:p>
          <a:endParaRPr lang="en-US"/>
        </a:p>
      </dgm:t>
    </dgm:pt>
  </dgm:ptLst>
  <dgm:cxnLst>
    <dgm:cxn modelId="{301F5483-4869-45A3-AA4C-727DE83CCF77}" type="presOf" srcId="{3EE02221-7D1D-4632-8F79-9CD08B40ACF2}" destId="{1763E3AE-E653-4BA0-8B58-F79BE9417341}" srcOrd="1" destOrd="0" presId="urn:microsoft.com/office/officeart/2005/8/layout/vList4#1"/>
    <dgm:cxn modelId="{E8188997-B25B-46BC-9D9D-60F5BABEF117}" type="presOf" srcId="{3F8396E9-92F5-4411-809E-9D6AA067A87D}" destId="{68B9DF59-F9D0-4D57-95E8-6C29E468B225}" srcOrd="1" destOrd="0" presId="urn:microsoft.com/office/officeart/2005/8/layout/vList4#1"/>
    <dgm:cxn modelId="{5187ED4C-50C0-4E08-9617-AF0E557F00B9}" type="presOf" srcId="{7FE73B00-C789-45DB-B0E3-A58AEAA542B8}" destId="{9660DBB9-AE37-4C67-87CB-199FB6534914}" srcOrd="0" destOrd="0" presId="urn:microsoft.com/office/officeart/2005/8/layout/vList4#1"/>
    <dgm:cxn modelId="{C68D89E5-F75C-4A32-815F-179D32883285}" srcId="{7FE73B00-C789-45DB-B0E3-A58AEAA542B8}" destId="{3EE02221-7D1D-4632-8F79-9CD08B40ACF2}" srcOrd="2" destOrd="0" parTransId="{4D663F46-AA1C-4CC9-B7B9-201D2E0C75E9}" sibTransId="{E84864D8-4D5E-4C14-AA18-9432249A47AE}"/>
    <dgm:cxn modelId="{74D81042-43C0-4C71-9834-B06BA3D0EDF8}" type="presOf" srcId="{3EE02221-7D1D-4632-8F79-9CD08B40ACF2}" destId="{339545A0-77EA-485B-90D5-93BDD1130A50}" srcOrd="0" destOrd="0" presId="urn:microsoft.com/office/officeart/2005/8/layout/vList4#1"/>
    <dgm:cxn modelId="{379008C3-C48D-42E9-8354-9431EB0E6153}" type="presOf" srcId="{3F8396E9-92F5-4411-809E-9D6AA067A87D}" destId="{FC0708B6-7CB0-46AA-9549-82651A069AB0}" srcOrd="0" destOrd="0" presId="urn:microsoft.com/office/officeart/2005/8/layout/vList4#1"/>
    <dgm:cxn modelId="{19F20957-BEE2-4E5C-BCE9-6708D8CE4407}" srcId="{7FE73B00-C789-45DB-B0E3-A58AEAA542B8}" destId="{AE0B99B9-7D28-42DE-9682-5809D13AD581}" srcOrd="0" destOrd="0" parTransId="{5F6897AE-40A6-41DB-8BE6-FCC1E5A84B93}" sibTransId="{E4A54017-76A2-41D6-A87C-ED52297E3EB6}"/>
    <dgm:cxn modelId="{DCF8BF8E-7659-4735-952E-F20FCD6EF7C0}" type="presOf" srcId="{AE0B99B9-7D28-42DE-9682-5809D13AD581}" destId="{7C128163-D9B9-4E0C-8DDE-39F8E46264A6}" srcOrd="1" destOrd="0" presId="urn:microsoft.com/office/officeart/2005/8/layout/vList4#1"/>
    <dgm:cxn modelId="{03BC900E-9146-4953-8563-ED8678AAFC12}" type="presOf" srcId="{AE0B99B9-7D28-42DE-9682-5809D13AD581}" destId="{8F2F3E3B-A241-4E11-9A5F-43638463447F}" srcOrd="0" destOrd="0" presId="urn:microsoft.com/office/officeart/2005/8/layout/vList4#1"/>
    <dgm:cxn modelId="{53C9938B-8D0D-4CCF-AE6E-598B1F956049}" srcId="{7FE73B00-C789-45DB-B0E3-A58AEAA542B8}" destId="{3F8396E9-92F5-4411-809E-9D6AA067A87D}" srcOrd="1" destOrd="0" parTransId="{72F510B1-E49F-45EC-989E-755D66A91F2A}" sibTransId="{A68D4F27-26C1-4AD2-9895-AD01D239FCC5}"/>
    <dgm:cxn modelId="{C02AEC89-D7D4-437D-AE1F-59D997633FE9}" type="presParOf" srcId="{9660DBB9-AE37-4C67-87CB-199FB6534914}" destId="{A6DF76DB-C3AD-4CDF-805C-DCE4E2B027ED}" srcOrd="0" destOrd="0" presId="urn:microsoft.com/office/officeart/2005/8/layout/vList4#1"/>
    <dgm:cxn modelId="{322E2916-9C34-44B0-B731-A2A9598DA5B0}" type="presParOf" srcId="{A6DF76DB-C3AD-4CDF-805C-DCE4E2B027ED}" destId="{8F2F3E3B-A241-4E11-9A5F-43638463447F}" srcOrd="0" destOrd="0" presId="urn:microsoft.com/office/officeart/2005/8/layout/vList4#1"/>
    <dgm:cxn modelId="{C040A9F5-2440-41BE-836D-76B04145020E}" type="presParOf" srcId="{A6DF76DB-C3AD-4CDF-805C-DCE4E2B027ED}" destId="{56B9D447-1061-4DDE-BCC1-B9CF2CA0D88F}" srcOrd="1" destOrd="0" presId="urn:microsoft.com/office/officeart/2005/8/layout/vList4#1"/>
    <dgm:cxn modelId="{DFC79339-5C89-4751-8453-BBDA462743D5}" type="presParOf" srcId="{A6DF76DB-C3AD-4CDF-805C-DCE4E2B027ED}" destId="{7C128163-D9B9-4E0C-8DDE-39F8E46264A6}" srcOrd="2" destOrd="0" presId="urn:microsoft.com/office/officeart/2005/8/layout/vList4#1"/>
    <dgm:cxn modelId="{B259405C-2AD0-4A91-B2DE-F15194F5190B}" type="presParOf" srcId="{9660DBB9-AE37-4C67-87CB-199FB6534914}" destId="{0A5170BB-C298-4C33-92D5-F52D90D685A7}" srcOrd="1" destOrd="0" presId="urn:microsoft.com/office/officeart/2005/8/layout/vList4#1"/>
    <dgm:cxn modelId="{D2CABD0B-BEBA-425F-8F2D-494E253E66ED}" type="presParOf" srcId="{9660DBB9-AE37-4C67-87CB-199FB6534914}" destId="{6B5E48FE-2951-4C6B-8EF4-DB3ECBEC36AE}" srcOrd="2" destOrd="0" presId="urn:microsoft.com/office/officeart/2005/8/layout/vList4#1"/>
    <dgm:cxn modelId="{64F08EBE-688C-40A7-8677-AA2EC51071E1}" type="presParOf" srcId="{6B5E48FE-2951-4C6B-8EF4-DB3ECBEC36AE}" destId="{FC0708B6-7CB0-46AA-9549-82651A069AB0}" srcOrd="0" destOrd="0" presId="urn:microsoft.com/office/officeart/2005/8/layout/vList4#1"/>
    <dgm:cxn modelId="{C3A56742-30B5-426F-9164-4D7E16D468C5}" type="presParOf" srcId="{6B5E48FE-2951-4C6B-8EF4-DB3ECBEC36AE}" destId="{8220FAD9-6379-43BA-9017-BE2C7C2BA5C9}" srcOrd="1" destOrd="0" presId="urn:microsoft.com/office/officeart/2005/8/layout/vList4#1"/>
    <dgm:cxn modelId="{8ED6C273-F4FA-4F00-BF91-CC28CDC463B0}" type="presParOf" srcId="{6B5E48FE-2951-4C6B-8EF4-DB3ECBEC36AE}" destId="{68B9DF59-F9D0-4D57-95E8-6C29E468B225}" srcOrd="2" destOrd="0" presId="urn:microsoft.com/office/officeart/2005/8/layout/vList4#1"/>
    <dgm:cxn modelId="{C31CB42C-17E6-420D-9D8A-80C33FE0B69E}" type="presParOf" srcId="{9660DBB9-AE37-4C67-87CB-199FB6534914}" destId="{26CAA0D0-6257-4667-9FC7-C6DEF985CFA9}" srcOrd="3" destOrd="0" presId="urn:microsoft.com/office/officeart/2005/8/layout/vList4#1"/>
    <dgm:cxn modelId="{938D4690-AF37-467A-9D64-C3928EE341AA}" type="presParOf" srcId="{9660DBB9-AE37-4C67-87CB-199FB6534914}" destId="{EFA8EA15-C1CA-4ED8-AB56-75CA631524BA}" srcOrd="4" destOrd="0" presId="urn:microsoft.com/office/officeart/2005/8/layout/vList4#1"/>
    <dgm:cxn modelId="{D27B21D2-7BCC-4A14-999A-A2F108B8D02B}" type="presParOf" srcId="{EFA8EA15-C1CA-4ED8-AB56-75CA631524BA}" destId="{339545A0-77EA-485B-90D5-93BDD1130A50}" srcOrd="0" destOrd="0" presId="urn:microsoft.com/office/officeart/2005/8/layout/vList4#1"/>
    <dgm:cxn modelId="{172905F6-DCDE-4E2D-BDDF-08FCFA9D9FCC}" type="presParOf" srcId="{EFA8EA15-C1CA-4ED8-AB56-75CA631524BA}" destId="{6EED8427-4392-42D8-A88A-0BE3711D2BDB}" srcOrd="1" destOrd="0" presId="urn:microsoft.com/office/officeart/2005/8/layout/vList4#1"/>
    <dgm:cxn modelId="{67F5BCA0-ED03-43B5-87D6-9F54CCE6E547}" type="presParOf" srcId="{EFA8EA15-C1CA-4ED8-AB56-75CA631524BA}" destId="{1763E3AE-E653-4BA0-8B58-F79BE9417341}"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7A4A8-6C77-458B-9403-C3CCB519CE6A}">
      <dsp:nvSpPr>
        <dsp:cNvPr id="0" name=""/>
        <dsp:cNvSpPr/>
      </dsp:nvSpPr>
      <dsp:spPr>
        <a:xfrm rot="10800000">
          <a:off x="957485" y="2281"/>
          <a:ext cx="6619051" cy="1063664"/>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047" tIns="76200" rIns="142240" bIns="76200" numCol="1" spcCol="1270" anchor="ctr" anchorCtr="0">
          <a:noAutofit/>
        </a:bodyPr>
        <a:lstStyle/>
        <a:p>
          <a:pPr lvl="0" algn="ctr" defTabSz="889000" rtl="0">
            <a:lnSpc>
              <a:spcPct val="90000"/>
            </a:lnSpc>
            <a:spcBef>
              <a:spcPct val="0"/>
            </a:spcBef>
            <a:spcAft>
              <a:spcPct val="35000"/>
            </a:spcAft>
          </a:pPr>
          <a:r>
            <a:rPr lang="lv-LV" sz="2000" kern="1200" dirty="0">
              <a:solidFill>
                <a:schemeClr val="tx1"/>
              </a:solidFill>
              <a:latin typeface="Verdana" panose="020B0604030504040204" pitchFamily="34" charset="0"/>
              <a:ea typeface="Verdana" panose="020B0604030504040204" pitchFamily="34" charset="0"/>
            </a:rPr>
            <a:t>Budžets ir </a:t>
          </a:r>
          <a:r>
            <a:rPr lang="lv-LV" sz="2000" b="1" kern="1200" dirty="0">
              <a:solidFill>
                <a:srgbClr val="C1218C"/>
              </a:solidFill>
              <a:latin typeface="Verdana" panose="020B0604030504040204" pitchFamily="34" charset="0"/>
              <a:ea typeface="Verdana" panose="020B0604030504040204" pitchFamily="34" charset="0"/>
            </a:rPr>
            <a:t>līdzeklis valsts politikas realizācijai ar finansiālām metodēm</a:t>
          </a:r>
          <a:r>
            <a:rPr lang="lv-LV" sz="2000" kern="1200" dirty="0">
              <a:solidFill>
                <a:schemeClr val="tx1"/>
              </a:solidFill>
              <a:latin typeface="Verdana" panose="020B0604030504040204" pitchFamily="34" charset="0"/>
              <a:ea typeface="Verdana" panose="020B0604030504040204" pitchFamily="34" charset="0"/>
            </a:rPr>
            <a:t>. </a:t>
          </a:r>
          <a:endParaRPr lang="en-US" sz="2000" u="sng" kern="1200" noProof="0"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dsp:txBody>
      <dsp:txXfrm rot="10800000">
        <a:off x="1223401" y="2281"/>
        <a:ext cx="6353135" cy="1063664"/>
      </dsp:txXfrm>
    </dsp:sp>
    <dsp:sp modelId="{01E69566-9419-4FA8-BC1A-F0DCC00C99C7}">
      <dsp:nvSpPr>
        <dsp:cNvPr id="0" name=""/>
        <dsp:cNvSpPr/>
      </dsp:nvSpPr>
      <dsp:spPr>
        <a:xfrm rot="16200000">
          <a:off x="582329" y="2281"/>
          <a:ext cx="1063664" cy="10636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C7551-A2B6-477E-9DA9-85D51263B691}">
      <dsp:nvSpPr>
        <dsp:cNvPr id="0" name=""/>
        <dsp:cNvSpPr/>
      </dsp:nvSpPr>
      <dsp:spPr>
        <a:xfrm rot="10800000">
          <a:off x="907990" y="1383458"/>
          <a:ext cx="6685044" cy="1063664"/>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047" tIns="68580" rIns="128016" bIns="68580" numCol="1" spcCol="1270" anchor="ctr" anchorCtr="0">
          <a:noAutofit/>
        </a:bodyPr>
        <a:lstStyle/>
        <a:p>
          <a:pPr lvl="0" algn="ctr" defTabSz="800100" rtl="0">
            <a:lnSpc>
              <a:spcPct val="90000"/>
            </a:lnSpc>
            <a:spcBef>
              <a:spcPct val="0"/>
            </a:spcBef>
            <a:spcAft>
              <a:spcPct val="35000"/>
            </a:spcAft>
          </a:pPr>
          <a:r>
            <a:rPr lang="lv-LV" sz="1800" kern="1200" dirty="0">
              <a:solidFill>
                <a:schemeClr val="tx1"/>
              </a:solidFill>
              <a:latin typeface="Verdana" panose="020B0604030504040204" pitchFamily="34" charset="0"/>
              <a:ea typeface="Verdana" panose="020B0604030504040204" pitchFamily="34" charset="0"/>
            </a:rPr>
            <a:t>Budžets ir valdības finansiālās darbības un vadības </a:t>
          </a:r>
          <a:r>
            <a:rPr lang="lv-LV" sz="2000" b="1" kern="1200" dirty="0">
              <a:solidFill>
                <a:srgbClr val="C1218C"/>
              </a:solidFill>
              <a:latin typeface="Verdana" panose="020B0604030504040204" pitchFamily="34" charset="0"/>
              <a:ea typeface="Verdana" panose="020B0604030504040204" pitchFamily="34" charset="0"/>
            </a:rPr>
            <a:t>pamatā</a:t>
          </a:r>
          <a:endParaRPr lang="en-US" sz="2000" b="1" kern="1200" noProof="0" dirty="0">
            <a:solidFill>
              <a:srgbClr val="C1218C"/>
            </a:solidFill>
            <a:latin typeface="Verdana" panose="020B0604030504040204" pitchFamily="34" charset="0"/>
            <a:ea typeface="Verdana" panose="020B0604030504040204" pitchFamily="34" charset="0"/>
          </a:endParaRPr>
        </a:p>
      </dsp:txBody>
      <dsp:txXfrm rot="10800000">
        <a:off x="1173906" y="1383458"/>
        <a:ext cx="6419128" cy="1063664"/>
      </dsp:txXfrm>
    </dsp:sp>
    <dsp:sp modelId="{2F204811-9BA9-4131-A6EC-76B0785B231F}">
      <dsp:nvSpPr>
        <dsp:cNvPr id="0" name=""/>
        <dsp:cNvSpPr/>
      </dsp:nvSpPr>
      <dsp:spPr>
        <a:xfrm>
          <a:off x="501480" y="1383458"/>
          <a:ext cx="1063664" cy="106366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28DF6-8759-4190-9B25-73BED4BF14B4}">
      <dsp:nvSpPr>
        <dsp:cNvPr id="0" name=""/>
        <dsp:cNvSpPr/>
      </dsp:nvSpPr>
      <dsp:spPr>
        <a:xfrm rot="10800000">
          <a:off x="907990" y="2764634"/>
          <a:ext cx="6685044" cy="1063664"/>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047" tIns="53340" rIns="99568" bIns="53340" numCol="1" spcCol="1270" anchor="ctr" anchorCtr="0">
          <a:noAutofit/>
        </a:bodyPr>
        <a:lstStyle/>
        <a:p>
          <a:pPr lvl="0" algn="ctr" defTabSz="622300" rtl="0">
            <a:lnSpc>
              <a:spcPct val="90000"/>
            </a:lnSpc>
            <a:spcBef>
              <a:spcPct val="0"/>
            </a:spcBef>
            <a:spcAft>
              <a:spcPct val="35000"/>
            </a:spcAft>
          </a:pPr>
          <a:r>
            <a:rPr lang="lv-LV" sz="1400" kern="1200" dirty="0">
              <a:solidFill>
                <a:schemeClr val="tx1"/>
              </a:solidFill>
              <a:latin typeface="Verdana" panose="020B0604030504040204" pitchFamily="34" charset="0"/>
              <a:ea typeface="Verdana" panose="020B0604030504040204" pitchFamily="34" charset="0"/>
            </a:rPr>
            <a:t>Budžeta mērķis ir </a:t>
          </a:r>
          <a:r>
            <a:rPr lang="lv-LV" sz="1400" b="1" kern="1200" dirty="0">
              <a:solidFill>
                <a:srgbClr val="C1218C"/>
              </a:solidFill>
              <a:latin typeface="Verdana" panose="020B0604030504040204" pitchFamily="34" charset="0"/>
              <a:ea typeface="Verdana" panose="020B0604030504040204" pitchFamily="34" charset="0"/>
            </a:rPr>
            <a:t>noteikt un pamatot, kādi līdzekļi nepieciešami </a:t>
          </a:r>
          <a:r>
            <a:rPr lang="lv-LV" sz="1400" kern="1200" dirty="0">
              <a:solidFill>
                <a:schemeClr val="tx1"/>
              </a:solidFill>
              <a:latin typeface="Verdana" panose="020B0604030504040204" pitchFamily="34" charset="0"/>
              <a:ea typeface="Verdana" panose="020B0604030504040204" pitchFamily="34" charset="0"/>
            </a:rPr>
            <a:t>institūcijām to </a:t>
          </a:r>
          <a:r>
            <a:rPr lang="lv-LV" sz="1400" b="1" kern="1200" dirty="0">
              <a:solidFill>
                <a:srgbClr val="C1218C"/>
              </a:solidFill>
              <a:latin typeface="Verdana" panose="020B0604030504040204" pitchFamily="34" charset="0"/>
              <a:ea typeface="Verdana" panose="020B0604030504040204" pitchFamily="34" charset="0"/>
            </a:rPr>
            <a:t>valsts pienākumu izpildei</a:t>
          </a:r>
          <a:r>
            <a:rPr lang="lv-LV" sz="1400" kern="1200" dirty="0">
              <a:solidFill>
                <a:schemeClr val="tx1"/>
              </a:solidFill>
              <a:latin typeface="Verdana" panose="020B0604030504040204" pitchFamily="34" charset="0"/>
              <a:ea typeface="Verdana" panose="020B0604030504040204" pitchFamily="34" charset="0"/>
            </a:rPr>
            <a:t>, </a:t>
          </a:r>
          <a:r>
            <a:rPr lang="lv-LV" sz="1600" kern="1200" dirty="0">
              <a:solidFill>
                <a:schemeClr val="tx1"/>
              </a:solidFill>
              <a:latin typeface="Verdana" panose="020B0604030504040204" pitchFamily="34" charset="0"/>
              <a:ea typeface="Verdana" panose="020B0604030504040204" pitchFamily="34" charset="0"/>
            </a:rPr>
            <a:t>nodrošinot, lai tajā laikposmā, kuram šie līdzekļi paredzēti, izdevumus segtu atbilstoši ieņēmumi.</a:t>
          </a:r>
          <a:endParaRPr lang="en-US" sz="1600" kern="1200" noProof="0" dirty="0">
            <a:solidFill>
              <a:schemeClr val="tx1"/>
            </a:solidFill>
            <a:latin typeface="Verdana" panose="020B0604030504040204" pitchFamily="34" charset="0"/>
            <a:ea typeface="Verdana" panose="020B0604030504040204" pitchFamily="34" charset="0"/>
          </a:endParaRPr>
        </a:p>
      </dsp:txBody>
      <dsp:txXfrm rot="10800000">
        <a:off x="1173906" y="2764634"/>
        <a:ext cx="6419128" cy="1063664"/>
      </dsp:txXfrm>
    </dsp:sp>
    <dsp:sp modelId="{E6BCA813-3D52-43E8-A7F4-399716E67D0C}">
      <dsp:nvSpPr>
        <dsp:cNvPr id="0" name=""/>
        <dsp:cNvSpPr/>
      </dsp:nvSpPr>
      <dsp:spPr>
        <a:xfrm>
          <a:off x="501511" y="2764634"/>
          <a:ext cx="1063664" cy="106366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72B2C-95C4-40C1-9D62-5C389729A3C5}">
      <dsp:nvSpPr>
        <dsp:cNvPr id="0" name=""/>
        <dsp:cNvSpPr/>
      </dsp:nvSpPr>
      <dsp:spPr>
        <a:xfrm rot="10800000">
          <a:off x="907990" y="4145811"/>
          <a:ext cx="6685044" cy="1063664"/>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047" tIns="68580" rIns="128016" bIns="68580" numCol="1" spcCol="1270" anchor="ctr" anchorCtr="0">
          <a:noAutofit/>
        </a:bodyPr>
        <a:lstStyle/>
        <a:p>
          <a:pPr lvl="0" algn="ctr" defTabSz="800100" rtl="0">
            <a:lnSpc>
              <a:spcPct val="90000"/>
            </a:lnSpc>
            <a:spcBef>
              <a:spcPct val="0"/>
            </a:spcBef>
            <a:spcAft>
              <a:spcPct val="35000"/>
            </a:spcAft>
          </a:pPr>
          <a:r>
            <a:rPr lang="lv-LV" sz="1800" kern="1200" dirty="0">
              <a:solidFill>
                <a:schemeClr val="tx1"/>
              </a:solidFill>
              <a:latin typeface="Verdana" panose="020B0604030504040204" pitchFamily="34" charset="0"/>
              <a:ea typeface="Verdana" panose="020B0604030504040204" pitchFamily="34" charset="0"/>
            </a:rPr>
            <a:t>Budžetu izstrādājot, jāņem vērā nepieciešamība nodrošināt </a:t>
          </a:r>
          <a:r>
            <a:rPr lang="lv-LV" sz="1800" b="1" kern="1200" dirty="0">
              <a:solidFill>
                <a:srgbClr val="C1218C"/>
              </a:solidFill>
              <a:latin typeface="Verdana" panose="020B0604030504040204" pitchFamily="34" charset="0"/>
              <a:ea typeface="Verdana" panose="020B0604030504040204" pitchFamily="34" charset="0"/>
            </a:rPr>
            <a:t>vispārējo ekonomisko līdzsvaru</a:t>
          </a:r>
          <a:r>
            <a:rPr lang="lv-LV" sz="1800" kern="1200" dirty="0">
              <a:solidFill>
                <a:schemeClr val="tx1"/>
              </a:solidFill>
              <a:latin typeface="Verdana" panose="020B0604030504040204" pitchFamily="34" charset="0"/>
              <a:ea typeface="Verdana" panose="020B0604030504040204" pitchFamily="34" charset="0"/>
            </a:rPr>
            <a:t>.</a:t>
          </a:r>
          <a:endParaRPr lang="en-US" sz="1800" kern="1200" noProof="0" dirty="0">
            <a:latin typeface="Verdana" panose="020B0604030504040204" pitchFamily="34" charset="0"/>
            <a:ea typeface="Verdana" panose="020B0604030504040204" pitchFamily="34" charset="0"/>
          </a:endParaRPr>
        </a:p>
      </dsp:txBody>
      <dsp:txXfrm rot="10800000">
        <a:off x="1173906" y="4145811"/>
        <a:ext cx="6419128" cy="1063664"/>
      </dsp:txXfrm>
    </dsp:sp>
    <dsp:sp modelId="{E6D4A24C-7A20-4891-8926-AE47226BABC7}">
      <dsp:nvSpPr>
        <dsp:cNvPr id="0" name=""/>
        <dsp:cNvSpPr/>
      </dsp:nvSpPr>
      <dsp:spPr>
        <a:xfrm>
          <a:off x="501511" y="4145811"/>
          <a:ext cx="1063664" cy="106366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839E0-5873-4A1C-936E-2BA3B72E66B3}">
      <dsp:nvSpPr>
        <dsp:cNvPr id="0" name=""/>
        <dsp:cNvSpPr/>
      </dsp:nvSpPr>
      <dsp:spPr>
        <a:xfrm>
          <a:off x="0" y="0"/>
          <a:ext cx="819919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0749F51-CCBA-485B-99A9-1EC2AC652B67}">
      <dsp:nvSpPr>
        <dsp:cNvPr id="0" name=""/>
        <dsp:cNvSpPr/>
      </dsp:nvSpPr>
      <dsp:spPr>
        <a:xfrm>
          <a:off x="0" y="0"/>
          <a:ext cx="2160718" cy="4824536"/>
        </a:xfrm>
        <a:prstGeom prst="rect">
          <a:avLst/>
        </a:prstGeom>
        <a:gradFill rotWithShape="0">
          <a:gsLst>
            <a:gs pos="0">
              <a:schemeClr val="accent6">
                <a:tint val="50000"/>
                <a:satMod val="300000"/>
              </a:schemeClr>
            </a:gs>
            <a:gs pos="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150000"/>
            </a:lnSpc>
            <a:spcBef>
              <a:spcPct val="0"/>
            </a:spcBef>
            <a:spcAft>
              <a:spcPts val="0"/>
            </a:spcAft>
          </a:pPr>
          <a:endParaRPr lang="lv-LV" sz="1600" b="1" kern="1200" noProof="0" dirty="0">
            <a:latin typeface="Verdana" panose="020B0604030504040204" pitchFamily="34" charset="0"/>
            <a:ea typeface="Verdana" panose="020B0604030504040204" pitchFamily="34" charset="0"/>
          </a:endParaRPr>
        </a:p>
        <a:p>
          <a:pPr marL="0" marR="0" lvl="0" indent="0" algn="l" defTabSz="914400" eaLnBrk="1" fontAlgn="auto" latinLnBrk="0" hangingPunct="1">
            <a:lnSpc>
              <a:spcPct val="150000"/>
            </a:lnSpc>
            <a:spcBef>
              <a:spcPct val="0"/>
            </a:spcBef>
            <a:spcAft>
              <a:spcPts val="0"/>
            </a:spcAft>
            <a:buClrTx/>
            <a:buSzTx/>
            <a:buFontTx/>
            <a:buNone/>
            <a:tabLst/>
            <a:defRPr/>
          </a:pPr>
          <a:endParaRPr lang="lv-LV" sz="2000" kern="1200" noProof="0" dirty="0">
            <a:latin typeface="Verdana" panose="020B0604030504040204" pitchFamily="34" charset="0"/>
            <a:ea typeface="Verdana" panose="020B0604030504040204" pitchFamily="34" charset="0"/>
          </a:endParaRPr>
        </a:p>
        <a:p>
          <a:pPr marL="0" marR="0" lvl="0" indent="0" algn="ctr" defTabSz="914400" eaLnBrk="1" fontAlgn="auto" latinLnBrk="0" hangingPunct="1">
            <a:lnSpc>
              <a:spcPct val="150000"/>
            </a:lnSpc>
            <a:spcBef>
              <a:spcPct val="0"/>
            </a:spcBef>
            <a:spcAft>
              <a:spcPts val="0"/>
            </a:spcAft>
            <a:buClrTx/>
            <a:buSzTx/>
            <a:buFontTx/>
            <a:buNone/>
            <a:tabLst/>
            <a:defRPr/>
          </a:pPr>
          <a:r>
            <a:rPr lang="lv-LV" sz="2000" kern="1200" noProof="0" dirty="0">
              <a:latin typeface="Verdana" panose="020B0604030504040204" pitchFamily="34" charset="0"/>
              <a:ea typeface="Verdana" panose="020B0604030504040204" pitchFamily="34" charset="0"/>
            </a:rPr>
            <a:t>Iesniegšana un izvērtēšana – </a:t>
          </a:r>
          <a:r>
            <a:rPr lang="lv-LV" sz="2000" b="1" u="sng" kern="1200" noProof="0" dirty="0">
              <a:solidFill>
                <a:srgbClr val="0070C0"/>
              </a:solidFill>
              <a:latin typeface="Verdana" panose="020B0604030504040204" pitchFamily="34" charset="0"/>
              <a:ea typeface="Verdana" panose="020B0604030504040204" pitchFamily="34" charset="0"/>
            </a:rPr>
            <a:t>vienota</a:t>
          </a:r>
          <a:r>
            <a:rPr lang="lv-LV" sz="2000" kern="1200" noProof="0" dirty="0">
              <a:latin typeface="Verdana" panose="020B0604030504040204" pitchFamily="34" charset="0"/>
              <a:ea typeface="Verdana" panose="020B0604030504040204" pitchFamily="34" charset="0"/>
            </a:rPr>
            <a:t>, </a:t>
          </a:r>
          <a:r>
            <a:rPr lang="lv-LV" sz="2000" b="1" u="sng" kern="1200" noProof="0" dirty="0">
              <a:solidFill>
                <a:srgbClr val="0070C0"/>
              </a:solidFill>
              <a:latin typeface="Verdana" panose="020B0604030504040204" pitchFamily="34" charset="0"/>
              <a:ea typeface="Verdana" panose="020B0604030504040204" pitchFamily="34" charset="0"/>
            </a:rPr>
            <a:t>vienkārša</a:t>
          </a:r>
          <a:r>
            <a:rPr lang="lv-LV" sz="2000" kern="1200" noProof="0" dirty="0">
              <a:latin typeface="Verdana" panose="020B0604030504040204" pitchFamily="34" charset="0"/>
              <a:ea typeface="Verdana" panose="020B0604030504040204" pitchFamily="34" charset="0"/>
            </a:rPr>
            <a:t> un </a:t>
          </a:r>
          <a:r>
            <a:rPr lang="lv-LV" sz="2000" b="1" u="sng" kern="1200" noProof="0" dirty="0">
              <a:solidFill>
                <a:srgbClr val="0070C0"/>
              </a:solidFill>
              <a:latin typeface="Verdana" panose="020B0604030504040204" pitchFamily="34" charset="0"/>
              <a:ea typeface="Verdana" panose="020B0604030504040204" pitchFamily="34" charset="0"/>
            </a:rPr>
            <a:t>efektīva</a:t>
          </a:r>
          <a:r>
            <a:rPr lang="lv-LV" sz="2000" kern="1200" noProof="0" dirty="0">
              <a:latin typeface="Verdana" panose="020B0604030504040204" pitchFamily="34" charset="0"/>
              <a:ea typeface="Verdana" panose="020B0604030504040204" pitchFamily="34" charset="0"/>
            </a:rPr>
            <a:t> pieeja</a:t>
          </a:r>
          <a:endParaRPr lang="lv-LV" sz="2000" b="1" kern="1200" noProof="0" dirty="0">
            <a:latin typeface="Verdana" panose="020B0604030504040204" pitchFamily="34" charset="0"/>
            <a:ea typeface="Verdana" panose="020B0604030504040204" pitchFamily="34" charset="0"/>
          </a:endParaRPr>
        </a:p>
      </dsp:txBody>
      <dsp:txXfrm>
        <a:off x="0" y="0"/>
        <a:ext cx="2160718" cy="4824536"/>
      </dsp:txXfrm>
    </dsp:sp>
    <dsp:sp modelId="{480C0888-21AA-4472-8167-930B67DC7719}">
      <dsp:nvSpPr>
        <dsp:cNvPr id="0" name=""/>
        <dsp:cNvSpPr/>
      </dsp:nvSpPr>
      <dsp:spPr>
        <a:xfrm>
          <a:off x="2273857" y="75383"/>
          <a:ext cx="5920953" cy="150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v-LV" sz="1800" kern="1200" noProof="0" dirty="0">
              <a:latin typeface="Verdana" panose="020B0604030504040204" pitchFamily="34" charset="0"/>
              <a:ea typeface="Verdana" panose="020B0604030504040204" pitchFamily="34" charset="0"/>
            </a:rPr>
            <a:t>Uzsvars uz prioritāro pasākumu </a:t>
          </a:r>
          <a:r>
            <a:rPr lang="lv-LV" sz="1800" b="1" kern="1200" noProof="0" dirty="0">
              <a:latin typeface="Verdana" panose="020B0604030504040204" pitchFamily="34" charset="0"/>
              <a:ea typeface="Verdana" panose="020B0604030504040204" pitchFamily="34" charset="0"/>
            </a:rPr>
            <a:t>ieguldījumu ekonomikas attīstībā</a:t>
          </a:r>
          <a:r>
            <a:rPr lang="lv-LV" sz="1800" kern="1200" noProof="0" dirty="0">
              <a:latin typeface="Verdana" panose="020B0604030504040204" pitchFamily="34" charset="0"/>
              <a:ea typeface="Verdana" panose="020B0604030504040204" pitchFamily="34" charset="0"/>
            </a:rPr>
            <a:t> un strukturālajās reformās</a:t>
          </a:r>
        </a:p>
      </dsp:txBody>
      <dsp:txXfrm>
        <a:off x="2273857" y="75383"/>
        <a:ext cx="5920953" cy="1507667"/>
      </dsp:txXfrm>
    </dsp:sp>
    <dsp:sp modelId="{DF9BA6B1-1ACC-43A1-9B91-FB2C1AC18FCF}">
      <dsp:nvSpPr>
        <dsp:cNvPr id="0" name=""/>
        <dsp:cNvSpPr/>
      </dsp:nvSpPr>
      <dsp:spPr>
        <a:xfrm>
          <a:off x="2160718" y="1583050"/>
          <a:ext cx="6034092" cy="0"/>
        </a:xfrm>
        <a:prstGeom prst="lin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5E63F23A-B837-4908-BA1A-D3A31CECA30A}">
      <dsp:nvSpPr>
        <dsp:cNvPr id="0" name=""/>
        <dsp:cNvSpPr/>
      </dsp:nvSpPr>
      <dsp:spPr>
        <a:xfrm>
          <a:off x="2273857" y="1658434"/>
          <a:ext cx="5920953" cy="150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v-LV" sz="1800" kern="1200" noProof="0" dirty="0">
              <a:latin typeface="Verdana" panose="020B0604030504040204" pitchFamily="34" charset="0"/>
              <a:ea typeface="Verdana" panose="020B0604030504040204" pitchFamily="34" charset="0"/>
            </a:rPr>
            <a:t>Uzsvērta </a:t>
          </a:r>
          <a:r>
            <a:rPr lang="lv-LV" sz="1800" b="1" kern="1200" noProof="0" dirty="0">
              <a:latin typeface="Verdana" panose="020B0604030504040204" pitchFamily="34" charset="0"/>
              <a:ea typeface="Verdana" panose="020B0604030504040204" pitchFamily="34" charset="0"/>
            </a:rPr>
            <a:t>saikne starp prioritārajiem pasākumiem un politikas mērķiem</a:t>
          </a:r>
          <a:r>
            <a:rPr lang="lv-LV" sz="1800" kern="1200" noProof="0" dirty="0">
              <a:latin typeface="Verdana" panose="020B0604030504040204" pitchFamily="34" charset="0"/>
              <a:ea typeface="Verdana" panose="020B0604030504040204" pitchFamily="34" charset="0"/>
            </a:rPr>
            <a:t>, konkrētiem izmērāmiem rezultātiem, uzdevumiem valdības deklarācijā</a:t>
          </a:r>
          <a:endParaRPr lang="en-GB" sz="1800" kern="1200" noProof="0" dirty="0">
            <a:latin typeface="Verdana" panose="020B0604030504040204" pitchFamily="34" charset="0"/>
            <a:ea typeface="Verdana" panose="020B0604030504040204" pitchFamily="34" charset="0"/>
          </a:endParaRPr>
        </a:p>
      </dsp:txBody>
      <dsp:txXfrm>
        <a:off x="2273857" y="1658434"/>
        <a:ext cx="5920953" cy="1507667"/>
      </dsp:txXfrm>
    </dsp:sp>
    <dsp:sp modelId="{8352BEB1-79A7-4059-9388-BC2129CC1DFB}">
      <dsp:nvSpPr>
        <dsp:cNvPr id="0" name=""/>
        <dsp:cNvSpPr/>
      </dsp:nvSpPr>
      <dsp:spPr>
        <a:xfrm>
          <a:off x="2160718" y="3166101"/>
          <a:ext cx="6034092" cy="0"/>
        </a:xfrm>
        <a:prstGeom prst="lin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E4DF30E9-F428-40FE-A4F3-3E5827BD00B1}">
      <dsp:nvSpPr>
        <dsp:cNvPr id="0" name=""/>
        <dsp:cNvSpPr/>
      </dsp:nvSpPr>
      <dsp:spPr>
        <a:xfrm>
          <a:off x="2273857" y="3241485"/>
          <a:ext cx="5920953" cy="150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lv-LV" sz="1800" kern="1200" noProof="0" dirty="0">
              <a:latin typeface="Verdana" panose="020B0604030504040204" pitchFamily="34" charset="0"/>
              <a:ea typeface="Verdana" panose="020B0604030504040204" pitchFamily="34" charset="0"/>
            </a:rPr>
            <a:t>Saprātīgā apjomā tiek stimulēta nozaru ministriju </a:t>
          </a:r>
          <a:r>
            <a:rPr lang="lv-LV" sz="1800" b="1" kern="1200" noProof="0" dirty="0">
              <a:latin typeface="Verdana" panose="020B0604030504040204" pitchFamily="34" charset="0"/>
              <a:ea typeface="Verdana" panose="020B0604030504040204" pitchFamily="34" charset="0"/>
            </a:rPr>
            <a:t>resursu </a:t>
          </a:r>
          <a:r>
            <a:rPr lang="lv-LV" sz="1800" b="1" kern="1200" noProof="0" dirty="0" err="1">
              <a:latin typeface="Verdana" panose="020B0604030504040204" pitchFamily="34" charset="0"/>
              <a:ea typeface="Verdana" panose="020B0604030504040204" pitchFamily="34" charset="0"/>
            </a:rPr>
            <a:t>pārprioritizēšana</a:t>
          </a:r>
          <a:r>
            <a:rPr lang="lv-LV" sz="1800" kern="1200" noProof="0" dirty="0">
              <a:latin typeface="Verdana" panose="020B0604030504040204" pitchFamily="34" charset="0"/>
              <a:ea typeface="Verdana" panose="020B0604030504040204" pitchFamily="34" charset="0"/>
            </a:rPr>
            <a:t> konkrētu jomu un visas ekonomikas attīstībai</a:t>
          </a:r>
        </a:p>
      </dsp:txBody>
      <dsp:txXfrm>
        <a:off x="2273857" y="3241485"/>
        <a:ext cx="5920953" cy="1507667"/>
      </dsp:txXfrm>
    </dsp:sp>
    <dsp:sp modelId="{081638E0-B2F6-403C-BC95-C7D04D179937}">
      <dsp:nvSpPr>
        <dsp:cNvPr id="0" name=""/>
        <dsp:cNvSpPr/>
      </dsp:nvSpPr>
      <dsp:spPr>
        <a:xfrm>
          <a:off x="2160718" y="4749152"/>
          <a:ext cx="6034092" cy="0"/>
        </a:xfrm>
        <a:prstGeom prst="lin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0E1E1-F170-4211-A4A1-1899978E25B1}">
      <dsp:nvSpPr>
        <dsp:cNvPr id="0" name=""/>
        <dsp:cNvSpPr/>
      </dsp:nvSpPr>
      <dsp:spPr>
        <a:xfrm>
          <a:off x="8139" y="0"/>
          <a:ext cx="8339389" cy="470863"/>
        </a:xfrm>
        <a:prstGeom prst="homePlate">
          <a:avLst/>
        </a:prstGeom>
        <a:solidFill>
          <a:srgbClr val="66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l" defTabSz="622300">
            <a:lnSpc>
              <a:spcPct val="90000"/>
            </a:lnSpc>
            <a:spcBef>
              <a:spcPct val="0"/>
            </a:spcBef>
            <a:spcAft>
              <a:spcPct val="35000"/>
            </a:spcAft>
          </a:pPr>
          <a:r>
            <a:rPr lang="en-US" sz="1400" b="1" kern="1200" noProof="0" dirty="0">
              <a:latin typeface="Verdana" panose="020B0604030504040204" pitchFamily="34" charset="0"/>
              <a:ea typeface="Verdana" panose="020B0604030504040204" pitchFamily="34" charset="0"/>
            </a:rPr>
            <a:t> J</a:t>
          </a:r>
          <a:r>
            <a:rPr lang="lv-LV" sz="1400" b="1" kern="1200" noProof="0" dirty="0" err="1">
              <a:latin typeface="Verdana" panose="020B0604030504040204" pitchFamily="34" charset="0"/>
              <a:ea typeface="Verdana" panose="020B0604030504040204" pitchFamily="34" charset="0"/>
            </a:rPr>
            <a:t>ūnijs</a:t>
          </a:r>
          <a:r>
            <a:rPr lang="en-US" sz="1500" b="1" kern="1200" noProof="0" dirty="0">
              <a:latin typeface="Verdana" panose="020B0604030504040204" pitchFamily="34" charset="0"/>
              <a:ea typeface="Verdana" panose="020B0604030504040204" pitchFamily="34" charset="0"/>
            </a:rPr>
            <a:t>	</a:t>
          </a:r>
          <a:r>
            <a:rPr lang="en-US" sz="1400" b="1" kern="1200" noProof="0" dirty="0">
              <a:latin typeface="Verdana" panose="020B0604030504040204" pitchFamily="34" charset="0"/>
              <a:ea typeface="Verdana" panose="020B0604030504040204" pitchFamily="34" charset="0"/>
            </a:rPr>
            <a:t>									</a:t>
          </a:r>
          <a:r>
            <a:rPr lang="en-US" sz="1500" b="1" kern="1200" noProof="0" dirty="0" err="1">
              <a:latin typeface="Verdana" panose="020B0604030504040204" pitchFamily="34" charset="0"/>
              <a:ea typeface="Verdana" panose="020B0604030504040204" pitchFamily="34" charset="0"/>
            </a:rPr>
            <a:t>Septemb</a:t>
          </a:r>
          <a:r>
            <a:rPr lang="lv-LV" sz="1500" b="1" kern="1200" noProof="0" dirty="0">
              <a:latin typeface="Verdana" panose="020B0604030504040204" pitchFamily="34" charset="0"/>
              <a:ea typeface="Verdana" panose="020B0604030504040204" pitchFamily="34" charset="0"/>
            </a:rPr>
            <a:t>ris</a:t>
          </a:r>
          <a:endParaRPr lang="en-US" sz="1500" b="1" kern="1200" noProof="0" dirty="0">
            <a:latin typeface="Verdana" panose="020B0604030504040204" pitchFamily="34" charset="0"/>
            <a:ea typeface="Verdana" panose="020B0604030504040204" pitchFamily="34" charset="0"/>
          </a:endParaRPr>
        </a:p>
      </dsp:txBody>
      <dsp:txXfrm>
        <a:off x="8139" y="0"/>
        <a:ext cx="8221673" cy="4708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D14D8-D219-4C63-9FB0-FAFA846662D0}">
      <dsp:nvSpPr>
        <dsp:cNvPr id="0" name=""/>
        <dsp:cNvSpPr/>
      </dsp:nvSpPr>
      <dsp:spPr>
        <a:xfrm>
          <a:off x="0" y="0"/>
          <a:ext cx="8443784"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21F7764-B2DE-4E41-AF07-E58D54138643}">
      <dsp:nvSpPr>
        <dsp:cNvPr id="0" name=""/>
        <dsp:cNvSpPr/>
      </dsp:nvSpPr>
      <dsp:spPr>
        <a:xfrm>
          <a:off x="0" y="0"/>
          <a:ext cx="2009564" cy="4928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lv-LV" sz="2000" kern="1200" noProof="0" dirty="0">
              <a:latin typeface="Verdana" panose="020B0604030504040204" pitchFamily="34" charset="0"/>
              <a:ea typeface="Verdana" panose="020B0604030504040204" pitchFamily="34" charset="0"/>
            </a:rPr>
            <a:t>Prioritāro pasākumu priekšlikums</a:t>
          </a:r>
          <a:endParaRPr lang="en-GB" sz="2000" kern="1200" noProof="0" dirty="0">
            <a:latin typeface="Verdana" panose="020B0604030504040204" pitchFamily="34" charset="0"/>
            <a:ea typeface="Verdana" panose="020B0604030504040204" pitchFamily="34" charset="0"/>
          </a:endParaRPr>
        </a:p>
      </dsp:txBody>
      <dsp:txXfrm>
        <a:off x="0" y="0"/>
        <a:ext cx="2009564" cy="4928952"/>
      </dsp:txXfrm>
    </dsp:sp>
    <dsp:sp modelId="{A637D5D0-18F1-4EE5-877A-2B4E7D9D968C}">
      <dsp:nvSpPr>
        <dsp:cNvPr id="0" name=""/>
        <dsp:cNvSpPr/>
      </dsp:nvSpPr>
      <dsp:spPr>
        <a:xfrm>
          <a:off x="2130160" y="25932"/>
          <a:ext cx="6311192" cy="51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lv-LV" sz="1400" b="1" kern="1200" noProof="0" dirty="0">
              <a:solidFill>
                <a:srgbClr val="C00000"/>
              </a:solidFill>
              <a:latin typeface="Verdana" panose="020B0604030504040204" pitchFamily="34" charset="0"/>
              <a:ea typeface="Verdana" panose="020B0604030504040204" pitchFamily="34" charset="0"/>
            </a:rPr>
            <a:t>Mērķis</a:t>
          </a:r>
          <a:r>
            <a:rPr lang="en-US" sz="1400" kern="1200" noProof="0" dirty="0">
              <a:latin typeface="Verdana" panose="020B0604030504040204" pitchFamily="34" charset="0"/>
              <a:ea typeface="Verdana" panose="020B0604030504040204" pitchFamily="34" charset="0"/>
            </a:rPr>
            <a:t> </a:t>
          </a:r>
          <a:r>
            <a:rPr lang="lv-LV" sz="1400" kern="1200" noProof="0" dirty="0">
              <a:latin typeface="Verdana" panose="020B0604030504040204" pitchFamily="34" charset="0"/>
              <a:ea typeface="Verdana" panose="020B0604030504040204" pitchFamily="34" charset="0"/>
            </a:rPr>
            <a:t>un apraksts</a:t>
          </a:r>
          <a:endParaRPr lang="en-US" sz="1400" kern="1200" noProof="0" dirty="0">
            <a:latin typeface="Verdana" panose="020B0604030504040204" pitchFamily="34" charset="0"/>
            <a:ea typeface="Verdana" panose="020B0604030504040204" pitchFamily="34" charset="0"/>
          </a:endParaRPr>
        </a:p>
      </dsp:txBody>
      <dsp:txXfrm>
        <a:off x="2130160" y="25932"/>
        <a:ext cx="6311192" cy="518647"/>
      </dsp:txXfrm>
    </dsp:sp>
    <dsp:sp modelId="{738F854A-6324-491C-8D7B-9E5CD081553E}">
      <dsp:nvSpPr>
        <dsp:cNvPr id="0" name=""/>
        <dsp:cNvSpPr/>
      </dsp:nvSpPr>
      <dsp:spPr>
        <a:xfrm>
          <a:off x="2009564" y="544579"/>
          <a:ext cx="64317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3F5B195-1088-442E-818F-273265017224}">
      <dsp:nvSpPr>
        <dsp:cNvPr id="0" name=""/>
        <dsp:cNvSpPr/>
      </dsp:nvSpPr>
      <dsp:spPr>
        <a:xfrm>
          <a:off x="2130160" y="570511"/>
          <a:ext cx="6311192" cy="51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lv-LV" sz="1400" kern="1200" noProof="0" dirty="0">
              <a:latin typeface="Verdana" panose="020B0604030504040204" pitchFamily="34" charset="0"/>
              <a:ea typeface="Verdana" panose="020B0604030504040204" pitchFamily="34" charset="0"/>
            </a:rPr>
            <a:t>Atbilstība</a:t>
          </a:r>
          <a:r>
            <a:rPr lang="lv-LV" sz="1400" b="1" kern="1200" noProof="0" dirty="0">
              <a:solidFill>
                <a:srgbClr val="C00000"/>
              </a:solidFill>
              <a:latin typeface="Verdana" panose="020B0604030504040204" pitchFamily="34" charset="0"/>
              <a:ea typeface="Verdana" panose="020B0604030504040204" pitchFamily="34" charset="0"/>
            </a:rPr>
            <a:t> Valdības deklarācijai</a:t>
          </a:r>
          <a:endParaRPr lang="en-US" sz="1400" b="1" kern="1200" noProof="0" dirty="0">
            <a:solidFill>
              <a:srgbClr val="C00000"/>
            </a:solidFill>
            <a:latin typeface="Verdana" panose="020B0604030504040204" pitchFamily="34" charset="0"/>
            <a:ea typeface="Verdana" panose="020B0604030504040204" pitchFamily="34" charset="0"/>
          </a:endParaRPr>
        </a:p>
      </dsp:txBody>
      <dsp:txXfrm>
        <a:off x="2130160" y="570511"/>
        <a:ext cx="6311192" cy="518647"/>
      </dsp:txXfrm>
    </dsp:sp>
    <dsp:sp modelId="{23182A96-2BAE-4822-BA49-EF26653DC010}">
      <dsp:nvSpPr>
        <dsp:cNvPr id="0" name=""/>
        <dsp:cNvSpPr/>
      </dsp:nvSpPr>
      <dsp:spPr>
        <a:xfrm>
          <a:off x="2009564" y="1089158"/>
          <a:ext cx="64317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68EAF3-4392-40BE-A2AD-1508352B6508}">
      <dsp:nvSpPr>
        <dsp:cNvPr id="0" name=""/>
        <dsp:cNvSpPr/>
      </dsp:nvSpPr>
      <dsp:spPr>
        <a:xfrm>
          <a:off x="2130160" y="1115091"/>
          <a:ext cx="6311192" cy="51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lv-LV" sz="1400" kern="1200" noProof="0" dirty="0">
              <a:latin typeface="Verdana" panose="020B0604030504040204" pitchFamily="34" charset="0"/>
              <a:ea typeface="Verdana" panose="020B0604030504040204" pitchFamily="34" charset="0"/>
            </a:rPr>
            <a:t>Atbilstība </a:t>
          </a:r>
          <a:r>
            <a:rPr lang="lv-LV" sz="1400" b="1" kern="1200" noProof="0" dirty="0">
              <a:solidFill>
                <a:srgbClr val="C00000"/>
              </a:solidFill>
              <a:latin typeface="Verdana" panose="020B0604030504040204" pitchFamily="34" charset="0"/>
              <a:ea typeface="Verdana" panose="020B0604030504040204" pitchFamily="34" charset="0"/>
            </a:rPr>
            <a:t>vidēja termiņa prioritātēm </a:t>
          </a:r>
          <a:r>
            <a:rPr lang="lv-LV" sz="1400" kern="1200" noProof="0" dirty="0">
              <a:latin typeface="Verdana" panose="020B0604030504040204" pitchFamily="34" charset="0"/>
              <a:ea typeface="Verdana" panose="020B0604030504040204" pitchFamily="34" charset="0"/>
            </a:rPr>
            <a:t>saskaņā ar VTBI</a:t>
          </a:r>
          <a:endParaRPr lang="en-US" sz="1400" kern="1200" noProof="0" dirty="0">
            <a:latin typeface="Verdana" panose="020B0604030504040204" pitchFamily="34" charset="0"/>
            <a:ea typeface="Verdana" panose="020B0604030504040204" pitchFamily="34" charset="0"/>
          </a:endParaRPr>
        </a:p>
      </dsp:txBody>
      <dsp:txXfrm>
        <a:off x="2130160" y="1115091"/>
        <a:ext cx="6311192" cy="518647"/>
      </dsp:txXfrm>
    </dsp:sp>
    <dsp:sp modelId="{A2908A76-DB04-49B9-98E9-2E69654C966B}">
      <dsp:nvSpPr>
        <dsp:cNvPr id="0" name=""/>
        <dsp:cNvSpPr/>
      </dsp:nvSpPr>
      <dsp:spPr>
        <a:xfrm>
          <a:off x="2009564" y="1633738"/>
          <a:ext cx="64317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4998A93-DF2A-4872-974F-234F51B8401D}">
      <dsp:nvSpPr>
        <dsp:cNvPr id="0" name=""/>
        <dsp:cNvSpPr/>
      </dsp:nvSpPr>
      <dsp:spPr>
        <a:xfrm>
          <a:off x="2130160" y="1659670"/>
          <a:ext cx="6311192" cy="51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noProof="0" dirty="0" err="1">
              <a:latin typeface="Verdana" panose="020B0604030504040204" pitchFamily="34" charset="0"/>
              <a:ea typeface="Verdana" panose="020B0604030504040204" pitchFamily="34" charset="0"/>
            </a:rPr>
            <a:t>Ietekme</a:t>
          </a:r>
          <a:r>
            <a:rPr lang="en-US" sz="1400" kern="1200" noProof="0" dirty="0">
              <a:latin typeface="Verdana" panose="020B0604030504040204" pitchFamily="34" charset="0"/>
              <a:ea typeface="Verdana" panose="020B0604030504040204" pitchFamily="34" charset="0"/>
            </a:rPr>
            <a:t> </a:t>
          </a:r>
          <a:r>
            <a:rPr lang="en-US" sz="1400" kern="1200" noProof="0" dirty="0" err="1">
              <a:latin typeface="Verdana" panose="020B0604030504040204" pitchFamily="34" charset="0"/>
              <a:ea typeface="Verdana" panose="020B0604030504040204" pitchFamily="34" charset="0"/>
            </a:rPr>
            <a:t>uz</a:t>
          </a:r>
          <a:r>
            <a:rPr lang="en-US" sz="1400" kern="1200" noProof="0" dirty="0">
              <a:latin typeface="Verdana" panose="020B0604030504040204" pitchFamily="34" charset="0"/>
              <a:ea typeface="Verdana" panose="020B0604030504040204" pitchFamily="34" charset="0"/>
            </a:rPr>
            <a:t> </a:t>
          </a:r>
          <a:r>
            <a:rPr lang="en-US" sz="1400" b="1" kern="1200" noProof="0" dirty="0" err="1">
              <a:solidFill>
                <a:srgbClr val="C00000"/>
              </a:solidFill>
              <a:latin typeface="Verdana" panose="020B0604030504040204" pitchFamily="34" charset="0"/>
              <a:ea typeface="Verdana" panose="020B0604030504040204" pitchFamily="34" charset="0"/>
            </a:rPr>
            <a:t>ekonomisko</a:t>
          </a:r>
          <a:r>
            <a:rPr lang="en-US" sz="1400" b="1" kern="1200" noProof="0" dirty="0">
              <a:solidFill>
                <a:srgbClr val="C00000"/>
              </a:solidFill>
              <a:latin typeface="Verdana" panose="020B0604030504040204" pitchFamily="34" charset="0"/>
              <a:ea typeface="Verdana" panose="020B0604030504040204" pitchFamily="34" charset="0"/>
            </a:rPr>
            <a:t> </a:t>
          </a:r>
          <a:r>
            <a:rPr lang="en-US" sz="1400" b="1" kern="1200" noProof="0" dirty="0" err="1">
              <a:solidFill>
                <a:srgbClr val="C00000"/>
              </a:solidFill>
              <a:latin typeface="Verdana" panose="020B0604030504040204" pitchFamily="34" charset="0"/>
              <a:ea typeface="Verdana" panose="020B0604030504040204" pitchFamily="34" charset="0"/>
            </a:rPr>
            <a:t>attīstību</a:t>
          </a:r>
          <a:r>
            <a:rPr lang="en-US" sz="1400" b="1" kern="1200" noProof="0" dirty="0">
              <a:solidFill>
                <a:srgbClr val="C00000"/>
              </a:solidFill>
              <a:latin typeface="Verdana" panose="020B0604030504040204" pitchFamily="34" charset="0"/>
              <a:ea typeface="Verdana" panose="020B0604030504040204" pitchFamily="34" charset="0"/>
            </a:rPr>
            <a:t> </a:t>
          </a:r>
          <a:r>
            <a:rPr lang="en-US" sz="1400" kern="1200" noProof="0" dirty="0">
              <a:latin typeface="Verdana" panose="020B0604030504040204" pitchFamily="34" charset="0"/>
              <a:ea typeface="Verdana" panose="020B0604030504040204" pitchFamily="34" charset="0"/>
            </a:rPr>
            <a:t>un </a:t>
          </a:r>
          <a:r>
            <a:rPr lang="en-US" sz="1400" b="1" kern="1200" noProof="0" dirty="0" err="1">
              <a:solidFill>
                <a:srgbClr val="C00000"/>
              </a:solidFill>
              <a:latin typeface="Verdana" panose="020B0604030504040204" pitchFamily="34" charset="0"/>
              <a:ea typeface="Verdana" panose="020B0604030504040204" pitchFamily="34" charset="0"/>
            </a:rPr>
            <a:t>strukturālajām</a:t>
          </a:r>
          <a:r>
            <a:rPr lang="en-US" sz="1400" b="1" kern="1200" noProof="0" dirty="0">
              <a:solidFill>
                <a:srgbClr val="C00000"/>
              </a:solidFill>
              <a:latin typeface="Verdana" panose="020B0604030504040204" pitchFamily="34" charset="0"/>
              <a:ea typeface="Verdana" panose="020B0604030504040204" pitchFamily="34" charset="0"/>
            </a:rPr>
            <a:t> </a:t>
          </a:r>
          <a:r>
            <a:rPr lang="en-US" sz="1400" b="1" kern="1200" noProof="0" dirty="0" err="1">
              <a:solidFill>
                <a:srgbClr val="C00000"/>
              </a:solidFill>
              <a:latin typeface="Verdana" panose="020B0604030504040204" pitchFamily="34" charset="0"/>
              <a:ea typeface="Verdana" panose="020B0604030504040204" pitchFamily="34" charset="0"/>
            </a:rPr>
            <a:t>reformām</a:t>
          </a:r>
          <a:endParaRPr lang="en-US" sz="1400" b="1" kern="1200" noProof="0" dirty="0">
            <a:solidFill>
              <a:srgbClr val="C00000"/>
            </a:solidFill>
            <a:latin typeface="Verdana" panose="020B0604030504040204" pitchFamily="34" charset="0"/>
            <a:ea typeface="Verdana" panose="020B0604030504040204" pitchFamily="34" charset="0"/>
          </a:endParaRPr>
        </a:p>
      </dsp:txBody>
      <dsp:txXfrm>
        <a:off x="2130160" y="1659670"/>
        <a:ext cx="6311192" cy="518647"/>
      </dsp:txXfrm>
    </dsp:sp>
    <dsp:sp modelId="{48AFB852-3A5F-4745-AA09-B7B259DBD01A}">
      <dsp:nvSpPr>
        <dsp:cNvPr id="0" name=""/>
        <dsp:cNvSpPr/>
      </dsp:nvSpPr>
      <dsp:spPr>
        <a:xfrm>
          <a:off x="2009564" y="2178317"/>
          <a:ext cx="64317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6ACCF02-1588-4014-9D73-DD44E77D7046}">
      <dsp:nvSpPr>
        <dsp:cNvPr id="0" name=""/>
        <dsp:cNvSpPr/>
      </dsp:nvSpPr>
      <dsp:spPr>
        <a:xfrm>
          <a:off x="2130160" y="2204249"/>
          <a:ext cx="6311192" cy="51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lv-LV" sz="1400" kern="1200" noProof="0" dirty="0">
              <a:latin typeface="Verdana" panose="020B0604030504040204" pitchFamily="34" charset="0"/>
              <a:ea typeface="Verdana" panose="020B0604030504040204" pitchFamily="34" charset="0"/>
            </a:rPr>
            <a:t>Saistītie </a:t>
          </a:r>
          <a:r>
            <a:rPr lang="lv-LV" sz="1400" b="1" kern="1200" noProof="0" dirty="0">
              <a:solidFill>
                <a:srgbClr val="C00000"/>
              </a:solidFill>
              <a:latin typeface="Verdana" panose="020B0604030504040204" pitchFamily="34" charset="0"/>
              <a:ea typeface="Verdana" panose="020B0604030504040204" pitchFamily="34" charset="0"/>
            </a:rPr>
            <a:t>politikas rezultātu </a:t>
          </a:r>
          <a:r>
            <a:rPr lang="lv-LV" sz="1400" kern="1200" noProof="0" dirty="0">
              <a:latin typeface="Verdana" panose="020B0604030504040204" pitchFamily="34" charset="0"/>
              <a:ea typeface="Verdana" panose="020B0604030504040204" pitchFamily="34" charset="0"/>
            </a:rPr>
            <a:t>rādītāji (</a:t>
          </a:r>
          <a:r>
            <a:rPr lang="lv-LV" sz="1400" i="1" kern="1200" noProof="0" dirty="0" err="1">
              <a:latin typeface="Verdana" panose="020B0604030504040204" pitchFamily="34" charset="0"/>
              <a:ea typeface="Verdana" panose="020B0604030504040204" pitchFamily="34" charset="0"/>
            </a:rPr>
            <a:t>outcomes</a:t>
          </a:r>
          <a:r>
            <a:rPr lang="lv-LV" sz="1400" kern="1200" noProof="0" dirty="0">
              <a:latin typeface="Verdana" panose="020B0604030504040204" pitchFamily="34" charset="0"/>
              <a:ea typeface="Verdana" panose="020B0604030504040204" pitchFamily="34" charset="0"/>
            </a:rPr>
            <a:t>)</a:t>
          </a:r>
          <a:endParaRPr lang="en-US" sz="1400" kern="1200" noProof="0" dirty="0">
            <a:latin typeface="Verdana" panose="020B0604030504040204" pitchFamily="34" charset="0"/>
            <a:ea typeface="Verdana" panose="020B0604030504040204" pitchFamily="34" charset="0"/>
          </a:endParaRPr>
        </a:p>
      </dsp:txBody>
      <dsp:txXfrm>
        <a:off x="2130160" y="2204249"/>
        <a:ext cx="6311192" cy="518647"/>
      </dsp:txXfrm>
    </dsp:sp>
    <dsp:sp modelId="{45FB6B56-83AB-460E-A244-D1663F2248C4}">
      <dsp:nvSpPr>
        <dsp:cNvPr id="0" name=""/>
        <dsp:cNvSpPr/>
      </dsp:nvSpPr>
      <dsp:spPr>
        <a:xfrm>
          <a:off x="2009564" y="2722897"/>
          <a:ext cx="64317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0CF97D5-37CB-48F1-88CE-4B28A24D9C82}">
      <dsp:nvSpPr>
        <dsp:cNvPr id="0" name=""/>
        <dsp:cNvSpPr/>
      </dsp:nvSpPr>
      <dsp:spPr>
        <a:xfrm>
          <a:off x="2130160" y="2748829"/>
          <a:ext cx="6311192" cy="51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noProof="0" dirty="0" err="1">
              <a:latin typeface="Verdana" panose="020B0604030504040204" pitchFamily="34" charset="0"/>
              <a:ea typeface="Verdana" panose="020B0604030504040204" pitchFamily="34" charset="0"/>
            </a:rPr>
            <a:t>Paredzamie</a:t>
          </a:r>
          <a:r>
            <a:rPr lang="en-US" sz="1400" kern="1200" noProof="0" dirty="0">
              <a:latin typeface="Verdana" panose="020B0604030504040204" pitchFamily="34" charset="0"/>
              <a:ea typeface="Verdana" panose="020B0604030504040204" pitchFamily="34" charset="0"/>
            </a:rPr>
            <a:t> </a:t>
          </a:r>
          <a:r>
            <a:rPr lang="en-US" sz="1400" b="1" kern="1200" noProof="0" dirty="0" err="1">
              <a:solidFill>
                <a:srgbClr val="C00000"/>
              </a:solidFill>
              <a:latin typeface="Verdana" panose="020B0604030504040204" pitchFamily="34" charset="0"/>
              <a:ea typeface="Verdana" panose="020B0604030504040204" pitchFamily="34" charset="0"/>
            </a:rPr>
            <a:t>darbības</a:t>
          </a:r>
          <a:r>
            <a:rPr lang="en-US" sz="1400" b="1" kern="1200" noProof="0" dirty="0">
              <a:solidFill>
                <a:srgbClr val="C00000"/>
              </a:solidFill>
              <a:latin typeface="Verdana" panose="020B0604030504040204" pitchFamily="34" charset="0"/>
              <a:ea typeface="Verdana" panose="020B0604030504040204" pitchFamily="34" charset="0"/>
            </a:rPr>
            <a:t> </a:t>
          </a:r>
          <a:r>
            <a:rPr lang="en-US" sz="1400" b="1" kern="1200" noProof="0" dirty="0" err="1">
              <a:solidFill>
                <a:srgbClr val="C00000"/>
              </a:solidFill>
              <a:latin typeface="Verdana" panose="020B0604030504040204" pitchFamily="34" charset="0"/>
              <a:ea typeface="Verdana" panose="020B0604030504040204" pitchFamily="34" charset="0"/>
            </a:rPr>
            <a:t>rādītāji</a:t>
          </a:r>
          <a:r>
            <a:rPr lang="en-US" sz="1400" b="1" kern="1200" noProof="0" dirty="0">
              <a:solidFill>
                <a:srgbClr val="C00000"/>
              </a:solidFill>
              <a:latin typeface="Verdana" panose="020B0604030504040204" pitchFamily="34" charset="0"/>
              <a:ea typeface="Verdana" panose="020B0604030504040204" pitchFamily="34" charset="0"/>
            </a:rPr>
            <a:t> </a:t>
          </a:r>
          <a:r>
            <a:rPr lang="en-US" sz="1400" kern="1200" noProof="0" dirty="0">
              <a:latin typeface="Verdana" panose="020B0604030504040204" pitchFamily="34" charset="0"/>
              <a:ea typeface="Verdana" panose="020B0604030504040204" pitchFamily="34" charset="0"/>
            </a:rPr>
            <a:t>(</a:t>
          </a:r>
          <a:r>
            <a:rPr lang="lv-LV" sz="1400" i="1" kern="1200" noProof="0" dirty="0" err="1">
              <a:latin typeface="Verdana" panose="020B0604030504040204" pitchFamily="34" charset="0"/>
              <a:ea typeface="Verdana" panose="020B0604030504040204" pitchFamily="34" charset="0"/>
            </a:rPr>
            <a:t>outputs</a:t>
          </a:r>
          <a:r>
            <a:rPr lang="lv-LV" sz="1400" kern="1200" noProof="0" dirty="0">
              <a:latin typeface="Verdana" panose="020B0604030504040204" pitchFamily="34" charset="0"/>
              <a:ea typeface="Verdana" panose="020B0604030504040204" pitchFamily="34" charset="0"/>
            </a:rPr>
            <a:t>)</a:t>
          </a:r>
          <a:endParaRPr lang="en-US" sz="1400" kern="1200" noProof="0" dirty="0">
            <a:latin typeface="Verdana" panose="020B0604030504040204" pitchFamily="34" charset="0"/>
            <a:ea typeface="Verdana" panose="020B0604030504040204" pitchFamily="34" charset="0"/>
          </a:endParaRPr>
        </a:p>
      </dsp:txBody>
      <dsp:txXfrm>
        <a:off x="2130160" y="2748829"/>
        <a:ext cx="6311192" cy="518647"/>
      </dsp:txXfrm>
    </dsp:sp>
    <dsp:sp modelId="{F2D5A4AB-E611-4C25-8A95-97A208A914F3}">
      <dsp:nvSpPr>
        <dsp:cNvPr id="0" name=""/>
        <dsp:cNvSpPr/>
      </dsp:nvSpPr>
      <dsp:spPr>
        <a:xfrm>
          <a:off x="2009564" y="3267476"/>
          <a:ext cx="64317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C772CD6-B857-4DC2-9ED6-B9AB0049ED11}">
      <dsp:nvSpPr>
        <dsp:cNvPr id="0" name=""/>
        <dsp:cNvSpPr/>
      </dsp:nvSpPr>
      <dsp:spPr>
        <a:xfrm>
          <a:off x="2130160" y="3293408"/>
          <a:ext cx="6311192" cy="51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lv-LV" sz="1400" kern="1200" noProof="0" dirty="0">
              <a:latin typeface="Verdana" panose="020B0604030504040204" pitchFamily="34" charset="0"/>
              <a:ea typeface="Verdana" panose="020B0604030504040204" pitchFamily="34" charset="0"/>
            </a:rPr>
            <a:t>Nepieciešamais</a:t>
          </a:r>
          <a:r>
            <a:rPr lang="lv-LV" sz="1400" b="1" kern="1200" noProof="0" dirty="0">
              <a:solidFill>
                <a:srgbClr val="C00000"/>
              </a:solidFill>
              <a:latin typeface="Verdana" panose="020B0604030504040204" pitchFamily="34" charset="0"/>
              <a:ea typeface="Verdana" panose="020B0604030504040204" pitchFamily="34" charset="0"/>
            </a:rPr>
            <a:t> finansējums</a:t>
          </a:r>
          <a:endParaRPr lang="en-US" sz="1400" b="1" kern="1200" noProof="0" dirty="0">
            <a:solidFill>
              <a:srgbClr val="C00000"/>
            </a:solidFill>
            <a:latin typeface="Verdana" panose="020B0604030504040204" pitchFamily="34" charset="0"/>
            <a:ea typeface="Verdana" panose="020B0604030504040204" pitchFamily="34" charset="0"/>
          </a:endParaRPr>
        </a:p>
      </dsp:txBody>
      <dsp:txXfrm>
        <a:off x="2130160" y="3293408"/>
        <a:ext cx="6311192" cy="518647"/>
      </dsp:txXfrm>
    </dsp:sp>
    <dsp:sp modelId="{04F5528C-05D1-4FBE-9404-71A79D3CCF96}">
      <dsp:nvSpPr>
        <dsp:cNvPr id="0" name=""/>
        <dsp:cNvSpPr/>
      </dsp:nvSpPr>
      <dsp:spPr>
        <a:xfrm>
          <a:off x="2009564" y="3812055"/>
          <a:ext cx="64317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4B7E862-27A0-46EF-B90D-422E296AFFE2}">
      <dsp:nvSpPr>
        <dsp:cNvPr id="0" name=""/>
        <dsp:cNvSpPr/>
      </dsp:nvSpPr>
      <dsp:spPr>
        <a:xfrm>
          <a:off x="2130160" y="3837988"/>
          <a:ext cx="6311192" cy="51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noProof="0" dirty="0" err="1">
              <a:latin typeface="Verdana" panose="020B0604030504040204" pitchFamily="34" charset="0"/>
              <a:ea typeface="Verdana" panose="020B0604030504040204" pitchFamily="34" charset="0"/>
            </a:rPr>
            <a:t>Pieejamais</a:t>
          </a:r>
          <a:r>
            <a:rPr lang="en-US" sz="1400" kern="1200" noProof="0" dirty="0">
              <a:latin typeface="Verdana" panose="020B0604030504040204" pitchFamily="34" charset="0"/>
              <a:ea typeface="Verdana" panose="020B0604030504040204" pitchFamily="34" charset="0"/>
            </a:rPr>
            <a:t> </a:t>
          </a:r>
          <a:r>
            <a:rPr lang="en-US" sz="1400" kern="1200" noProof="0" dirty="0" err="1">
              <a:latin typeface="Verdana" panose="020B0604030504040204" pitchFamily="34" charset="0"/>
              <a:ea typeface="Verdana" panose="020B0604030504040204" pitchFamily="34" charset="0"/>
            </a:rPr>
            <a:t>finansējums</a:t>
          </a:r>
          <a:r>
            <a:rPr lang="en-US" sz="1400" kern="1200" noProof="0" dirty="0">
              <a:latin typeface="Verdana" panose="020B0604030504040204" pitchFamily="34" charset="0"/>
              <a:ea typeface="Verdana" panose="020B0604030504040204" pitchFamily="34" charset="0"/>
            </a:rPr>
            <a:t> </a:t>
          </a:r>
          <a:r>
            <a:rPr lang="en-US" sz="1400" kern="1200" noProof="0" dirty="0" err="1">
              <a:latin typeface="Verdana" panose="020B0604030504040204" pitchFamily="34" charset="0"/>
              <a:ea typeface="Verdana" panose="020B0604030504040204" pitchFamily="34" charset="0"/>
            </a:rPr>
            <a:t>ministriju</a:t>
          </a:r>
          <a:r>
            <a:rPr lang="en-US" sz="1400" kern="1200" noProof="0" dirty="0">
              <a:latin typeface="Verdana" panose="020B0604030504040204" pitchFamily="34" charset="0"/>
              <a:ea typeface="Verdana" panose="020B0604030504040204" pitchFamily="34" charset="0"/>
            </a:rPr>
            <a:t> </a:t>
          </a:r>
          <a:r>
            <a:rPr lang="en-US" sz="1400" kern="1200" noProof="0" dirty="0" err="1">
              <a:latin typeface="Verdana" panose="020B0604030504040204" pitchFamily="34" charset="0"/>
              <a:ea typeface="Verdana" panose="020B0604030504040204" pitchFamily="34" charset="0"/>
            </a:rPr>
            <a:t>budžetā</a:t>
          </a:r>
          <a:endParaRPr lang="en-GB" sz="1400" kern="1200" noProof="0" dirty="0">
            <a:latin typeface="Verdana" panose="020B0604030504040204" pitchFamily="34" charset="0"/>
            <a:ea typeface="Verdana" panose="020B0604030504040204" pitchFamily="34" charset="0"/>
          </a:endParaRPr>
        </a:p>
      </dsp:txBody>
      <dsp:txXfrm>
        <a:off x="2130160" y="3837988"/>
        <a:ext cx="6311192" cy="518647"/>
      </dsp:txXfrm>
    </dsp:sp>
    <dsp:sp modelId="{64553A03-7418-4ECC-83F3-8F4B12D5E4DB}">
      <dsp:nvSpPr>
        <dsp:cNvPr id="0" name=""/>
        <dsp:cNvSpPr/>
      </dsp:nvSpPr>
      <dsp:spPr>
        <a:xfrm>
          <a:off x="2009564" y="4356635"/>
          <a:ext cx="64317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86CBE65-2F5A-48A0-97B7-E3F23A0D97EB}">
      <dsp:nvSpPr>
        <dsp:cNvPr id="0" name=""/>
        <dsp:cNvSpPr/>
      </dsp:nvSpPr>
      <dsp:spPr>
        <a:xfrm>
          <a:off x="2130160" y="4382567"/>
          <a:ext cx="6311192" cy="51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lv-LV" sz="1400" kern="1200" noProof="0" dirty="0">
              <a:latin typeface="Verdana" panose="020B0604030504040204" pitchFamily="34" charset="0"/>
              <a:ea typeface="Verdana" panose="020B0604030504040204" pitchFamily="34" charset="0"/>
            </a:rPr>
            <a:t>Cita svarīga informācija</a:t>
          </a:r>
          <a:endParaRPr lang="en-US" sz="1400" kern="1200" noProof="0" dirty="0">
            <a:latin typeface="Verdana" panose="020B0604030504040204" pitchFamily="34" charset="0"/>
            <a:ea typeface="Verdana" panose="020B0604030504040204" pitchFamily="34" charset="0"/>
          </a:endParaRPr>
        </a:p>
      </dsp:txBody>
      <dsp:txXfrm>
        <a:off x="2130160" y="4382567"/>
        <a:ext cx="6311192" cy="518647"/>
      </dsp:txXfrm>
    </dsp:sp>
    <dsp:sp modelId="{409C6623-A680-449D-84CD-9A6C5556A644}">
      <dsp:nvSpPr>
        <dsp:cNvPr id="0" name=""/>
        <dsp:cNvSpPr/>
      </dsp:nvSpPr>
      <dsp:spPr>
        <a:xfrm>
          <a:off x="2009564" y="4901214"/>
          <a:ext cx="64317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85AA1-1074-42AC-B58B-844D54789AAB}">
      <dsp:nvSpPr>
        <dsp:cNvPr id="0" name=""/>
        <dsp:cNvSpPr/>
      </dsp:nvSpPr>
      <dsp:spPr>
        <a:xfrm>
          <a:off x="0" y="117475"/>
          <a:ext cx="8856984" cy="1632515"/>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lv-LV" sz="1600" b="1" kern="1200" dirty="0">
              <a:solidFill>
                <a:schemeClr val="tx1"/>
              </a:solidFill>
              <a:latin typeface="Verdana" panose="020B0604030504040204" pitchFamily="34" charset="0"/>
              <a:ea typeface="Verdana" panose="020B0604030504040204" pitchFamily="34" charset="0"/>
            </a:rPr>
            <a:t>ATTĪSTĪTO VALSTU PUBLISKO </a:t>
          </a:r>
          <a:r>
            <a:rPr lang="lv-LV" sz="1600" b="1" kern="1200" dirty="0" smtClean="0">
              <a:solidFill>
                <a:schemeClr val="tx1"/>
              </a:solidFill>
              <a:latin typeface="Verdana" panose="020B0604030504040204" pitchFamily="34" charset="0"/>
              <a:ea typeface="Verdana" panose="020B0604030504040204" pitchFamily="34" charset="0"/>
            </a:rPr>
            <a:t>FINANŠU </a:t>
          </a:r>
          <a:r>
            <a:rPr lang="lv-LV" sz="1600" b="1" kern="1200" dirty="0">
              <a:solidFill>
                <a:schemeClr val="tx1"/>
              </a:solidFill>
              <a:latin typeface="Verdana" panose="020B0604030504040204" pitchFamily="34" charset="0"/>
              <a:ea typeface="Verdana" panose="020B0604030504040204" pitchFamily="34" charset="0"/>
            </a:rPr>
            <a:t>VADĪBAS PAMATĀ</a:t>
          </a:r>
          <a:endParaRPr lang="lv-LV" sz="1600" b="1" i="1" kern="1200" dirty="0">
            <a:solidFill>
              <a:schemeClr val="tx1"/>
            </a:solidFill>
            <a:latin typeface="Verdana" panose="020B0604030504040204" pitchFamily="34" charset="0"/>
            <a:ea typeface="Verdana" panose="020B0604030504040204" pitchFamily="34" charset="0"/>
          </a:endParaRPr>
        </a:p>
        <a:p>
          <a:pPr lvl="0" algn="l" defTabSz="711200">
            <a:lnSpc>
              <a:spcPct val="90000"/>
            </a:lnSpc>
            <a:spcBef>
              <a:spcPct val="0"/>
            </a:spcBef>
            <a:spcAft>
              <a:spcPct val="35000"/>
            </a:spcAft>
          </a:pPr>
          <a:endParaRPr lang="lv-LV" sz="2000" b="1" kern="1200" dirty="0">
            <a:solidFill>
              <a:schemeClr val="tx1"/>
            </a:solidFill>
            <a:latin typeface="Verdana" panose="020B0604030504040204" pitchFamily="34" charset="0"/>
            <a:ea typeface="Verdana" panose="020B0604030504040204" pitchFamily="34" charset="0"/>
          </a:endParaRPr>
        </a:p>
        <a:p>
          <a:pPr lvl="0" algn="l" defTabSz="711200">
            <a:lnSpc>
              <a:spcPct val="90000"/>
            </a:lnSpc>
            <a:spcBef>
              <a:spcPct val="0"/>
            </a:spcBef>
            <a:spcAft>
              <a:spcPct val="35000"/>
            </a:spcAft>
          </a:pPr>
          <a:endParaRPr lang="lv-LV" sz="2000" b="1" kern="1200" dirty="0">
            <a:solidFill>
              <a:schemeClr val="tx1"/>
            </a:solidFill>
            <a:latin typeface="Verdana" panose="020B0604030504040204" pitchFamily="34" charset="0"/>
            <a:ea typeface="Verdana" panose="020B0604030504040204" pitchFamily="34" charset="0"/>
          </a:endParaRPr>
        </a:p>
        <a:p>
          <a:pPr lvl="0" algn="l" defTabSz="711200">
            <a:lnSpc>
              <a:spcPct val="90000"/>
            </a:lnSpc>
            <a:spcBef>
              <a:spcPct val="0"/>
            </a:spcBef>
            <a:spcAft>
              <a:spcPct val="35000"/>
            </a:spcAft>
          </a:pPr>
          <a:endParaRPr lang="lv-LV" sz="2000" b="1" kern="1200" dirty="0">
            <a:solidFill>
              <a:schemeClr val="tx1"/>
            </a:solidFill>
            <a:latin typeface="Verdana" panose="020B0604030504040204" pitchFamily="34" charset="0"/>
            <a:ea typeface="Verdana" panose="020B0604030504040204" pitchFamily="34" charset="0"/>
          </a:endParaRPr>
        </a:p>
      </dsp:txBody>
      <dsp:txXfrm>
        <a:off x="1934648" y="117475"/>
        <a:ext cx="6922335" cy="1632515"/>
      </dsp:txXfrm>
    </dsp:sp>
    <dsp:sp modelId="{925E7895-67E7-4B50-95F4-A2CCAC49D671}">
      <dsp:nvSpPr>
        <dsp:cNvPr id="0" name=""/>
        <dsp:cNvSpPr/>
      </dsp:nvSpPr>
      <dsp:spPr>
        <a:xfrm>
          <a:off x="163251" y="280636"/>
          <a:ext cx="1771396" cy="130601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AF265-FDC3-46C9-A983-C44C636F7560}">
      <dsp:nvSpPr>
        <dsp:cNvPr id="0" name=""/>
        <dsp:cNvSpPr/>
      </dsp:nvSpPr>
      <dsp:spPr>
        <a:xfrm>
          <a:off x="0" y="1913243"/>
          <a:ext cx="8856984" cy="1632515"/>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lv-LV" sz="1600" b="1" kern="1200" dirty="0">
              <a:solidFill>
                <a:schemeClr val="tx1"/>
              </a:solidFill>
              <a:latin typeface="Verdana" panose="020B0604030504040204" pitchFamily="34" charset="0"/>
              <a:ea typeface="Verdana" panose="020B0604030504040204" pitchFamily="34" charset="0"/>
            </a:rPr>
            <a:t>MĒRĶIS KĀPINĀT PUBLISKO IZDEVUMU EFEKTIVITĀTI</a:t>
          </a:r>
        </a:p>
        <a:p>
          <a:pPr lvl="0" algn="l" defTabSz="711200">
            <a:lnSpc>
              <a:spcPct val="90000"/>
            </a:lnSpc>
            <a:spcBef>
              <a:spcPct val="0"/>
            </a:spcBef>
            <a:spcAft>
              <a:spcPct val="35000"/>
            </a:spcAft>
          </a:pPr>
          <a:endParaRPr lang="lv-LV" sz="2000" b="1" kern="1200" dirty="0">
            <a:solidFill>
              <a:schemeClr val="tx1"/>
            </a:solidFill>
            <a:latin typeface="Verdana" panose="020B0604030504040204" pitchFamily="34" charset="0"/>
            <a:ea typeface="Verdana" panose="020B0604030504040204" pitchFamily="34" charset="0"/>
          </a:endParaRPr>
        </a:p>
        <a:p>
          <a:pPr lvl="0" algn="l" defTabSz="711200">
            <a:lnSpc>
              <a:spcPct val="90000"/>
            </a:lnSpc>
            <a:spcBef>
              <a:spcPct val="0"/>
            </a:spcBef>
            <a:spcAft>
              <a:spcPct val="35000"/>
            </a:spcAft>
          </a:pPr>
          <a:endParaRPr lang="lv-LV" sz="2000" b="1" kern="1200" dirty="0">
            <a:solidFill>
              <a:schemeClr val="tx1"/>
            </a:solidFill>
            <a:latin typeface="Verdana" panose="020B0604030504040204" pitchFamily="34" charset="0"/>
            <a:ea typeface="Verdana" panose="020B0604030504040204" pitchFamily="34" charset="0"/>
          </a:endParaRPr>
        </a:p>
        <a:p>
          <a:pPr lvl="0" algn="l" defTabSz="711200">
            <a:lnSpc>
              <a:spcPct val="90000"/>
            </a:lnSpc>
            <a:spcBef>
              <a:spcPct val="0"/>
            </a:spcBef>
            <a:spcAft>
              <a:spcPct val="35000"/>
            </a:spcAft>
          </a:pPr>
          <a:endParaRPr lang="en-US" sz="2000" b="1" kern="1200" dirty="0">
            <a:solidFill>
              <a:schemeClr val="tx1"/>
            </a:solidFill>
            <a:latin typeface="Verdana" panose="020B0604030504040204" pitchFamily="34" charset="0"/>
            <a:ea typeface="Verdana" panose="020B0604030504040204" pitchFamily="34" charset="0"/>
          </a:endParaRPr>
        </a:p>
      </dsp:txBody>
      <dsp:txXfrm>
        <a:off x="1934648" y="1913243"/>
        <a:ext cx="6922335" cy="1632515"/>
      </dsp:txXfrm>
    </dsp:sp>
    <dsp:sp modelId="{66FDAC00-A298-4899-90AE-CDDEC5B9B921}">
      <dsp:nvSpPr>
        <dsp:cNvPr id="0" name=""/>
        <dsp:cNvSpPr/>
      </dsp:nvSpPr>
      <dsp:spPr>
        <a:xfrm>
          <a:off x="163251" y="2076403"/>
          <a:ext cx="1771396" cy="130601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D7BDFA-E6D2-4855-A150-51A0900A98A7}">
      <dsp:nvSpPr>
        <dsp:cNvPr id="0" name=""/>
        <dsp:cNvSpPr/>
      </dsp:nvSpPr>
      <dsp:spPr>
        <a:xfrm>
          <a:off x="0" y="3591535"/>
          <a:ext cx="8856984" cy="1632515"/>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v-LV" sz="1800" b="1" kern="1200" dirty="0">
              <a:solidFill>
                <a:schemeClr val="tx1"/>
              </a:solidFill>
              <a:latin typeface="Verdana" panose="020B0604030504040204" pitchFamily="34" charset="0"/>
              <a:ea typeface="Verdana" panose="020B0604030504040204" pitchFamily="34" charset="0"/>
            </a:rPr>
            <a:t>VALDĪBAS LOMA</a:t>
          </a:r>
          <a:endParaRPr lang="lv-LV" sz="1800" b="1" i="1" kern="1200" dirty="0">
            <a:solidFill>
              <a:schemeClr val="tx1"/>
            </a:solidFill>
            <a:latin typeface="Verdana" panose="020B0604030504040204" pitchFamily="34" charset="0"/>
            <a:ea typeface="Verdana" panose="020B0604030504040204" pitchFamily="34" charset="0"/>
          </a:endParaRPr>
        </a:p>
        <a:p>
          <a:pPr lvl="0" algn="l" defTabSz="800100">
            <a:lnSpc>
              <a:spcPct val="90000"/>
            </a:lnSpc>
            <a:spcBef>
              <a:spcPct val="0"/>
            </a:spcBef>
            <a:spcAft>
              <a:spcPct val="35000"/>
            </a:spcAft>
          </a:pPr>
          <a:endParaRPr lang="lv-LV" sz="2000" b="1" kern="1200" dirty="0">
            <a:solidFill>
              <a:schemeClr val="tx1"/>
            </a:solidFill>
            <a:latin typeface="Verdana" panose="020B0604030504040204" pitchFamily="34" charset="0"/>
            <a:ea typeface="Verdana" panose="020B0604030504040204" pitchFamily="34" charset="0"/>
          </a:endParaRPr>
        </a:p>
        <a:p>
          <a:pPr lvl="0" algn="l" defTabSz="800100">
            <a:lnSpc>
              <a:spcPct val="90000"/>
            </a:lnSpc>
            <a:spcBef>
              <a:spcPct val="0"/>
            </a:spcBef>
            <a:spcAft>
              <a:spcPct val="35000"/>
            </a:spcAft>
          </a:pPr>
          <a:endParaRPr lang="lv-LV" sz="2000" b="1" kern="1200" dirty="0">
            <a:solidFill>
              <a:schemeClr val="tx1"/>
            </a:solidFill>
            <a:latin typeface="Verdana" panose="020B0604030504040204" pitchFamily="34" charset="0"/>
            <a:ea typeface="Verdana" panose="020B0604030504040204" pitchFamily="34" charset="0"/>
          </a:endParaRPr>
        </a:p>
        <a:p>
          <a:pPr lvl="0" algn="l" defTabSz="800100">
            <a:lnSpc>
              <a:spcPct val="90000"/>
            </a:lnSpc>
            <a:spcBef>
              <a:spcPct val="0"/>
            </a:spcBef>
            <a:spcAft>
              <a:spcPct val="35000"/>
            </a:spcAft>
          </a:pPr>
          <a:endParaRPr lang="en-US" sz="2000" b="1" kern="1200" dirty="0">
            <a:solidFill>
              <a:schemeClr val="tx1"/>
            </a:solidFill>
            <a:latin typeface="Verdana" panose="020B0604030504040204" pitchFamily="34" charset="0"/>
            <a:ea typeface="Verdana" panose="020B0604030504040204" pitchFamily="34" charset="0"/>
          </a:endParaRPr>
        </a:p>
      </dsp:txBody>
      <dsp:txXfrm>
        <a:off x="1934648" y="3591535"/>
        <a:ext cx="6922335" cy="1632515"/>
      </dsp:txXfrm>
    </dsp:sp>
    <dsp:sp modelId="{1F94C7D1-46D2-4126-AD5B-1B3D65F57FB2}">
      <dsp:nvSpPr>
        <dsp:cNvPr id="0" name=""/>
        <dsp:cNvSpPr/>
      </dsp:nvSpPr>
      <dsp:spPr>
        <a:xfrm>
          <a:off x="163251" y="3872171"/>
          <a:ext cx="1771396" cy="13060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D16DB-BC2E-4957-9DC0-7FE9DF850FD4}">
      <dsp:nvSpPr>
        <dsp:cNvPr id="0" name=""/>
        <dsp:cNvSpPr/>
      </dsp:nvSpPr>
      <dsp:spPr>
        <a:xfrm>
          <a:off x="4760717" y="3515988"/>
          <a:ext cx="3240878" cy="185860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04164"/>
              <a:satOff val="-2928"/>
              <a:lumOff val="17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57150" lvl="1" indent="-57150" algn="l" defTabSz="488950">
            <a:lnSpc>
              <a:spcPct val="90000"/>
            </a:lnSpc>
            <a:spcBef>
              <a:spcPct val="0"/>
            </a:spcBef>
            <a:spcAft>
              <a:spcPct val="15000"/>
            </a:spcAft>
            <a:buChar char="••"/>
          </a:pPr>
          <a:r>
            <a:rPr lang="lv-LV" sz="1100" kern="1200" noProof="0" dirty="0">
              <a:latin typeface="Verdana" panose="020B0604030504040204" pitchFamily="34" charset="0"/>
              <a:ea typeface="Verdana" panose="020B0604030504040204" pitchFamily="34" charset="0"/>
            </a:rPr>
            <a:t>Konkrēti un izmērāmi mērķi</a:t>
          </a:r>
          <a:endParaRPr lang="en-US" sz="1100" kern="1200" noProof="0" dirty="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noProof="0" dirty="0">
              <a:latin typeface="Verdana" panose="020B0604030504040204" pitchFamily="34" charset="0"/>
              <a:ea typeface="Verdana" panose="020B0604030504040204" pitchFamily="34" charset="0"/>
            </a:rPr>
            <a:t>Paredzamā ietekme uz politikas rezultātiem un </a:t>
          </a:r>
          <a:r>
            <a:rPr lang="lv-LV" sz="1100" kern="1200" noProof="0" dirty="0">
              <a:latin typeface="Verdana" panose="020B0604030504040204" pitchFamily="34" charset="0"/>
              <a:ea typeface="Verdana" panose="020B0604030504040204" pitchFamily="34" charset="0"/>
            </a:rPr>
            <a:t>darbības</a:t>
          </a:r>
          <a:r>
            <a:rPr lang="en-US" sz="1100" kern="1200" noProof="0" dirty="0">
              <a:latin typeface="Verdana" panose="020B0604030504040204" pitchFamily="34" charset="0"/>
              <a:ea typeface="Verdana" panose="020B0604030504040204" pitchFamily="34" charset="0"/>
            </a:rPr>
            <a:t> rezultātiem</a:t>
          </a:r>
        </a:p>
        <a:p>
          <a:pPr marL="57150" lvl="1" indent="-57150" algn="l" defTabSz="488950">
            <a:lnSpc>
              <a:spcPct val="90000"/>
            </a:lnSpc>
            <a:spcBef>
              <a:spcPct val="0"/>
            </a:spcBef>
            <a:spcAft>
              <a:spcPct val="15000"/>
            </a:spcAft>
            <a:buChar char="••"/>
          </a:pPr>
          <a:r>
            <a:rPr lang="lv-LV" sz="1100" kern="1200" noProof="0" dirty="0">
              <a:solidFill>
                <a:srgbClr val="00B050"/>
              </a:solidFill>
              <a:latin typeface="Verdana" panose="020B0604030504040204" pitchFamily="34" charset="0"/>
              <a:ea typeface="Verdana" panose="020B0604030504040204" pitchFamily="34" charset="0"/>
            </a:rPr>
            <a:t>S</a:t>
          </a:r>
          <a:r>
            <a:rPr lang="en-US" sz="1100" kern="1200" noProof="0" dirty="0" err="1">
              <a:solidFill>
                <a:srgbClr val="00B050"/>
              </a:solidFill>
              <a:latin typeface="Verdana" panose="020B0604030504040204" pitchFamily="34" charset="0"/>
              <a:ea typeface="Verdana" panose="020B0604030504040204" pitchFamily="34" charset="0"/>
            </a:rPr>
            <a:t>istēma</a:t>
          </a:r>
          <a:r>
            <a:rPr lang="lv-LV" sz="1100" kern="1200" noProof="0" dirty="0">
              <a:solidFill>
                <a:srgbClr val="00B050"/>
              </a:solidFill>
              <a:latin typeface="Verdana" panose="020B0604030504040204" pitchFamily="34" charset="0"/>
              <a:ea typeface="Verdana" panose="020B0604030504040204" pitchFamily="34" charset="0"/>
            </a:rPr>
            <a:t> pārskatīta</a:t>
          </a:r>
          <a:r>
            <a:rPr lang="en-US" sz="1100" kern="1200" noProof="0" dirty="0">
              <a:solidFill>
                <a:srgbClr val="00B050"/>
              </a:solidFill>
              <a:latin typeface="Verdana" panose="020B0604030504040204" pitchFamily="34" charset="0"/>
              <a:ea typeface="Verdana" panose="020B0604030504040204" pitchFamily="34" charset="0"/>
            </a:rPr>
            <a:t> 2017. gadā</a:t>
          </a:r>
        </a:p>
      </dsp:txBody>
      <dsp:txXfrm>
        <a:off x="5773809" y="4021467"/>
        <a:ext cx="2186958" cy="1312298"/>
      </dsp:txXfrm>
    </dsp:sp>
    <dsp:sp modelId="{62E5403C-8283-4968-A217-0C2807FB6592}">
      <dsp:nvSpPr>
        <dsp:cNvPr id="0" name=""/>
        <dsp:cNvSpPr/>
      </dsp:nvSpPr>
      <dsp:spPr>
        <a:xfrm>
          <a:off x="5244" y="3250326"/>
          <a:ext cx="3302563" cy="203736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114300" lvl="1" indent="-114300" algn="l" defTabSz="533400">
            <a:lnSpc>
              <a:spcPct val="90000"/>
            </a:lnSpc>
            <a:spcBef>
              <a:spcPct val="0"/>
            </a:spcBef>
            <a:spcAft>
              <a:spcPct val="15000"/>
            </a:spcAft>
            <a:buChar char="••"/>
          </a:pPr>
          <a:r>
            <a:rPr lang="en-US" sz="1200" b="1" kern="1200" noProof="0" dirty="0" err="1">
              <a:solidFill>
                <a:srgbClr val="C00000"/>
              </a:solidFill>
              <a:latin typeface="Verdana" panose="020B0604030504040204" pitchFamily="34" charset="0"/>
              <a:ea typeface="Verdana" panose="020B0604030504040204" pitchFamily="34" charset="0"/>
            </a:rPr>
            <a:t>Politikas</a:t>
          </a:r>
          <a:r>
            <a:rPr lang="en-US" sz="1200" b="1" kern="1200" noProof="0" dirty="0">
              <a:solidFill>
                <a:srgbClr val="C00000"/>
              </a:solidFill>
              <a:latin typeface="Verdana" panose="020B0604030504040204" pitchFamily="34" charset="0"/>
              <a:ea typeface="Verdana" panose="020B0604030504040204" pitchFamily="34" charset="0"/>
            </a:rPr>
            <a:t> un </a:t>
          </a:r>
          <a:r>
            <a:rPr lang="en-US" sz="1200" b="1" kern="1200" noProof="0" dirty="0" err="1">
              <a:solidFill>
                <a:srgbClr val="C00000"/>
              </a:solidFill>
              <a:latin typeface="Verdana" panose="020B0604030504040204" pitchFamily="34" charset="0"/>
              <a:ea typeface="Verdana" panose="020B0604030504040204" pitchFamily="34" charset="0"/>
            </a:rPr>
            <a:t>resursu</a:t>
          </a:r>
          <a:r>
            <a:rPr lang="en-US" sz="1200" b="1" kern="1200" noProof="0" dirty="0">
              <a:solidFill>
                <a:srgbClr val="C00000"/>
              </a:solidFill>
              <a:latin typeface="Verdana" panose="020B0604030504040204" pitchFamily="34" charset="0"/>
              <a:ea typeface="Verdana" panose="020B0604030504040204" pitchFamily="34" charset="0"/>
            </a:rPr>
            <a:t> </a:t>
          </a:r>
          <a:r>
            <a:rPr lang="en-US" sz="1200" b="1" kern="1200" noProof="0" dirty="0" err="1">
              <a:solidFill>
                <a:srgbClr val="C00000"/>
              </a:solidFill>
              <a:latin typeface="Verdana" panose="020B0604030504040204" pitchFamily="34" charset="0"/>
              <a:ea typeface="Verdana" panose="020B0604030504040204" pitchFamily="34" charset="0"/>
            </a:rPr>
            <a:t>vadības</a:t>
          </a:r>
          <a:r>
            <a:rPr lang="en-US" sz="1200" b="1" kern="1200" noProof="0" dirty="0">
              <a:solidFill>
                <a:srgbClr val="C00000"/>
              </a:solidFill>
              <a:latin typeface="Verdana" panose="020B0604030504040204" pitchFamily="34" charset="0"/>
              <a:ea typeface="Verdana" panose="020B0604030504040204" pitchFamily="34" charset="0"/>
            </a:rPr>
            <a:t> </a:t>
          </a:r>
          <a:r>
            <a:rPr lang="en-US" sz="1200" b="1" kern="1200" noProof="0" dirty="0" err="1">
              <a:solidFill>
                <a:srgbClr val="C00000"/>
              </a:solidFill>
              <a:latin typeface="Verdana" panose="020B0604030504040204" pitchFamily="34" charset="0"/>
              <a:ea typeface="Verdana" panose="020B0604030504040204" pitchFamily="34" charset="0"/>
            </a:rPr>
            <a:t>kartes</a:t>
          </a:r>
          <a:r>
            <a:rPr lang="en-US" sz="1200" b="1" kern="1200" noProof="0" dirty="0">
              <a:solidFill>
                <a:srgbClr val="C00000"/>
              </a:solidFill>
              <a:latin typeface="Verdana" panose="020B0604030504040204" pitchFamily="34" charset="0"/>
              <a:ea typeface="Verdana" panose="020B0604030504040204" pitchFamily="34" charset="0"/>
            </a:rPr>
            <a:t> </a:t>
          </a:r>
          <a:r>
            <a:rPr lang="en-US" sz="1200" kern="1200" noProof="0" dirty="0">
              <a:latin typeface="Verdana" panose="020B0604030504040204" pitchFamily="34" charset="0"/>
              <a:ea typeface="Verdana" panose="020B0604030504040204" pitchFamily="34" charset="0"/>
            </a:rPr>
            <a:t>- </a:t>
          </a:r>
          <a:r>
            <a:rPr lang="en-US" sz="1200" kern="1200" noProof="0" dirty="0">
              <a:solidFill>
                <a:srgbClr val="00B050"/>
              </a:solidFill>
              <a:latin typeface="Verdana" panose="020B0604030504040204" pitchFamily="34" charset="0"/>
              <a:ea typeface="Verdana" panose="020B0604030504040204" pitchFamily="34" charset="0"/>
            </a:rPr>
            <a:t>no 2016. </a:t>
          </a:r>
          <a:r>
            <a:rPr lang="en-US" sz="1200" kern="1200" noProof="0" dirty="0" err="1">
              <a:solidFill>
                <a:srgbClr val="00B050"/>
              </a:solidFill>
              <a:latin typeface="Verdana" panose="020B0604030504040204" pitchFamily="34" charset="0"/>
              <a:ea typeface="Verdana" panose="020B0604030504040204" pitchFamily="34" charset="0"/>
            </a:rPr>
            <a:t>gada</a:t>
          </a:r>
          <a:endParaRPr lang="en-US" sz="1200" kern="1200" noProof="0" dirty="0">
            <a:solidFill>
              <a:srgbClr val="00B050"/>
            </a:solidFill>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noProof="0" dirty="0">
              <a:latin typeface="Verdana" panose="020B0604030504040204" pitchFamily="34" charset="0"/>
              <a:ea typeface="Verdana" panose="020B0604030504040204" pitchFamily="34" charset="0"/>
            </a:rPr>
            <a:t>Snieguma analīze pārvirzīta no budžeta programmu līmeņa uz nozaru politiku līmeni</a:t>
          </a:r>
          <a:r>
            <a:rPr lang="en-US" sz="1200" kern="1200" noProof="0" dirty="0">
              <a:latin typeface="Verdana" panose="020B0604030504040204" pitchFamily="34" charset="0"/>
              <a:ea typeface="Verdana" panose="020B0604030504040204" pitchFamily="34" charset="0"/>
            </a:rPr>
            <a:t> – </a:t>
          </a:r>
          <a:r>
            <a:rPr lang="lv-LV" sz="1200" kern="1200" noProof="0" dirty="0">
              <a:solidFill>
                <a:srgbClr val="00B050"/>
              </a:solidFill>
              <a:latin typeface="Verdana" panose="020B0604030504040204" pitchFamily="34" charset="0"/>
              <a:ea typeface="Verdana" panose="020B0604030504040204" pitchFamily="34" charset="0"/>
            </a:rPr>
            <a:t>no </a:t>
          </a:r>
          <a:r>
            <a:rPr lang="en-US" sz="1200" kern="1200" noProof="0" dirty="0">
              <a:solidFill>
                <a:srgbClr val="00B050"/>
              </a:solidFill>
              <a:latin typeface="Verdana" panose="020B0604030504040204" pitchFamily="34" charset="0"/>
              <a:ea typeface="Verdana" panose="020B0604030504040204" pitchFamily="34" charset="0"/>
            </a:rPr>
            <a:t>2016. gad</a:t>
          </a:r>
          <a:r>
            <a:rPr lang="lv-LV" sz="1200" kern="1200" noProof="0" dirty="0">
              <a:solidFill>
                <a:srgbClr val="00B050"/>
              </a:solidFill>
              <a:latin typeface="Verdana" panose="020B0604030504040204" pitchFamily="34" charset="0"/>
              <a:ea typeface="Verdana" panose="020B0604030504040204" pitchFamily="34" charset="0"/>
            </a:rPr>
            <a:t>a</a:t>
          </a:r>
          <a:endParaRPr lang="en-US" sz="1200" kern="1200" noProof="0" dirty="0">
            <a:solidFill>
              <a:srgbClr val="00B050"/>
            </a:solidFill>
            <a:latin typeface="Verdana" panose="020B0604030504040204" pitchFamily="34" charset="0"/>
            <a:ea typeface="Verdana" panose="020B0604030504040204" pitchFamily="34" charset="0"/>
          </a:endParaRPr>
        </a:p>
      </dsp:txBody>
      <dsp:txXfrm>
        <a:off x="49998" y="3804422"/>
        <a:ext cx="2222286" cy="1438517"/>
      </dsp:txXfrm>
    </dsp:sp>
    <dsp:sp modelId="{B1E6826A-A78F-4DB4-88BC-E1021C6BAC71}">
      <dsp:nvSpPr>
        <dsp:cNvPr id="0" name=""/>
        <dsp:cNvSpPr/>
      </dsp:nvSpPr>
      <dsp:spPr>
        <a:xfrm>
          <a:off x="4915216" y="5731"/>
          <a:ext cx="3059704" cy="146057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02082"/>
              <a:satOff val="-1464"/>
              <a:lumOff val="85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66725">
            <a:lnSpc>
              <a:spcPct val="90000"/>
            </a:lnSpc>
            <a:spcBef>
              <a:spcPct val="0"/>
            </a:spcBef>
            <a:spcAft>
              <a:spcPct val="15000"/>
            </a:spcAft>
            <a:buChar char="••"/>
          </a:pPr>
          <a:r>
            <a:rPr lang="lv-LV" sz="1050" kern="1200" noProof="0" dirty="0">
              <a:latin typeface="Verdana" panose="020B0604030504040204" pitchFamily="34" charset="0"/>
              <a:ea typeface="Verdana" panose="020B0604030504040204" pitchFamily="34" charset="0"/>
            </a:rPr>
            <a:t>Līdzšinējo</a:t>
          </a:r>
          <a:r>
            <a:rPr lang="en-US" sz="1050" kern="1200" noProof="0" dirty="0">
              <a:latin typeface="Verdana" panose="020B0604030504040204" pitchFamily="34" charset="0"/>
              <a:ea typeface="Verdana" panose="020B0604030504040204" pitchFamily="34" charset="0"/>
            </a:rPr>
            <a:t> </a:t>
          </a:r>
          <a:r>
            <a:rPr lang="en-US" sz="1050" kern="1200" noProof="0" dirty="0" err="1">
              <a:latin typeface="Verdana" panose="020B0604030504040204" pitchFamily="34" charset="0"/>
              <a:ea typeface="Verdana" panose="020B0604030504040204" pitchFamily="34" charset="0"/>
            </a:rPr>
            <a:t>izdevum</a:t>
          </a:r>
          <a:r>
            <a:rPr lang="lv-LV" sz="1050" kern="1200" noProof="0" dirty="0">
              <a:latin typeface="Verdana" panose="020B0604030504040204" pitchFamily="34" charset="0"/>
              <a:ea typeface="Verdana" panose="020B0604030504040204" pitchFamily="34" charset="0"/>
            </a:rPr>
            <a:t>u pārskatīšana </a:t>
          </a:r>
          <a:r>
            <a:rPr lang="en-US" sz="1050" kern="1200" noProof="0" dirty="0">
              <a:latin typeface="Verdana" panose="020B0604030504040204" pitchFamily="34" charset="0"/>
              <a:ea typeface="Verdana" panose="020B0604030504040204" pitchFamily="34" charset="0"/>
            </a:rPr>
            <a:t>- </a:t>
          </a:r>
          <a:r>
            <a:rPr lang="en-US" sz="1050" kern="1200" noProof="0" dirty="0" err="1">
              <a:latin typeface="Verdana" panose="020B0604030504040204" pitchFamily="34" charset="0"/>
              <a:ea typeface="Verdana" panose="020B0604030504040204" pitchFamily="34" charset="0"/>
            </a:rPr>
            <a:t>faktiskie</a:t>
          </a:r>
          <a:r>
            <a:rPr lang="en-US" sz="1050" kern="1200" noProof="0" dirty="0">
              <a:latin typeface="Verdana" panose="020B0604030504040204" pitchFamily="34" charset="0"/>
              <a:ea typeface="Verdana" panose="020B0604030504040204" pitchFamily="34" charset="0"/>
            </a:rPr>
            <a:t> </a:t>
          </a:r>
          <a:r>
            <a:rPr lang="lv-LV" sz="1050" kern="1200" noProof="0" dirty="0">
              <a:latin typeface="Verdana" panose="020B0604030504040204" pitchFamily="34" charset="0"/>
              <a:ea typeface="Verdana" panose="020B0604030504040204" pitchFamily="34" charset="0"/>
            </a:rPr>
            <a:t>iznākumi</a:t>
          </a:r>
          <a:r>
            <a:rPr lang="en-US" sz="1050" kern="1200" noProof="0" dirty="0">
              <a:latin typeface="Verdana" panose="020B0604030504040204" pitchFamily="34" charset="0"/>
              <a:ea typeface="Verdana" panose="020B0604030504040204" pitchFamily="34" charset="0"/>
            </a:rPr>
            <a:t>, </a:t>
          </a:r>
          <a:r>
            <a:rPr lang="en-US" sz="1050" kern="1200" noProof="0" dirty="0" err="1">
              <a:latin typeface="Verdana" panose="020B0604030504040204" pitchFamily="34" charset="0"/>
              <a:ea typeface="Verdana" panose="020B0604030504040204" pitchFamily="34" charset="0"/>
            </a:rPr>
            <a:t>rezultāti</a:t>
          </a:r>
          <a:r>
            <a:rPr lang="en-US" sz="1050" kern="1200" noProof="0" dirty="0">
              <a:latin typeface="Verdana" panose="020B0604030504040204" pitchFamily="34" charset="0"/>
              <a:ea typeface="Verdana" panose="020B0604030504040204" pitchFamily="34" charset="0"/>
            </a:rPr>
            <a:t> un </a:t>
          </a:r>
          <a:r>
            <a:rPr lang="en-US" sz="1050" kern="1200" noProof="0" dirty="0" err="1">
              <a:latin typeface="Verdana" panose="020B0604030504040204" pitchFamily="34" charset="0"/>
              <a:ea typeface="Verdana" panose="020B0604030504040204" pitchFamily="34" charset="0"/>
            </a:rPr>
            <a:t>izmaksas</a:t>
          </a:r>
          <a:r>
            <a:rPr lang="en-US" sz="1050" kern="1200" noProof="0" dirty="0">
              <a:latin typeface="Verdana" panose="020B0604030504040204" pitchFamily="34" charset="0"/>
              <a:ea typeface="Verdana" panose="020B0604030504040204" pitchFamily="34" charset="0"/>
            </a:rPr>
            <a:t>, </a:t>
          </a:r>
          <a:r>
            <a:rPr lang="lv-LV" sz="1050" kern="1200" noProof="0" dirty="0">
              <a:latin typeface="Verdana" panose="020B0604030504040204" pitchFamily="34" charset="0"/>
              <a:ea typeface="Verdana" panose="020B0604030504040204" pitchFamily="34" charset="0"/>
            </a:rPr>
            <a:t>salīdzinot ar plānoto - </a:t>
          </a:r>
          <a:r>
            <a:rPr lang="en-US" sz="1050" kern="1200" noProof="0" dirty="0" err="1">
              <a:solidFill>
                <a:srgbClr val="00B050"/>
              </a:solidFill>
              <a:latin typeface="Verdana" panose="020B0604030504040204" pitchFamily="34" charset="0"/>
              <a:ea typeface="Verdana" panose="020B0604030504040204" pitchFamily="34" charset="0"/>
            </a:rPr>
            <a:t>sākot</a:t>
          </a:r>
          <a:r>
            <a:rPr lang="en-US" sz="1050" kern="1200" noProof="0" dirty="0">
              <a:solidFill>
                <a:srgbClr val="00B050"/>
              </a:solidFill>
              <a:latin typeface="Verdana" panose="020B0604030504040204" pitchFamily="34" charset="0"/>
              <a:ea typeface="Verdana" panose="020B0604030504040204" pitchFamily="34" charset="0"/>
            </a:rPr>
            <a:t> </a:t>
          </a:r>
          <a:r>
            <a:rPr lang="en-US" sz="1050" kern="1200" noProof="0" dirty="0" err="1">
              <a:solidFill>
                <a:srgbClr val="00B050"/>
              </a:solidFill>
              <a:latin typeface="Verdana" panose="020B0604030504040204" pitchFamily="34" charset="0"/>
              <a:ea typeface="Verdana" panose="020B0604030504040204" pitchFamily="34" charset="0"/>
            </a:rPr>
            <a:t>ar</a:t>
          </a:r>
          <a:r>
            <a:rPr lang="en-US" sz="1050" kern="1200" noProof="0" dirty="0">
              <a:solidFill>
                <a:srgbClr val="00B050"/>
              </a:solidFill>
              <a:latin typeface="Verdana" panose="020B0604030504040204" pitchFamily="34" charset="0"/>
              <a:ea typeface="Verdana" panose="020B0604030504040204" pitchFamily="34" charset="0"/>
            </a:rPr>
            <a:t> 2016. </a:t>
          </a:r>
          <a:r>
            <a:rPr lang="en-US" sz="1050" kern="1200" noProof="0" dirty="0" err="1">
              <a:latin typeface="Verdana" panose="020B0604030504040204" pitchFamily="34" charset="0"/>
              <a:ea typeface="Verdana" panose="020B0604030504040204" pitchFamily="34" charset="0"/>
            </a:rPr>
            <a:t>gadu</a:t>
          </a:r>
          <a:endParaRPr lang="en-US" sz="1050" kern="1200" noProof="0" dirty="0">
            <a:solidFill>
              <a:srgbClr val="00B050"/>
            </a:solidFill>
            <a:latin typeface="Verdana" panose="020B0604030504040204" pitchFamily="34" charset="0"/>
            <a:ea typeface="Verdana" panose="020B0604030504040204" pitchFamily="34" charset="0"/>
          </a:endParaRPr>
        </a:p>
        <a:p>
          <a:pPr marL="57150" lvl="1" indent="-57150" algn="l" defTabSz="466725">
            <a:lnSpc>
              <a:spcPct val="90000"/>
            </a:lnSpc>
            <a:spcBef>
              <a:spcPct val="0"/>
            </a:spcBef>
            <a:spcAft>
              <a:spcPct val="15000"/>
            </a:spcAft>
            <a:buChar char="••"/>
          </a:pPr>
          <a:r>
            <a:rPr lang="en-US" sz="1050" kern="1200" noProof="0" dirty="0" err="1">
              <a:latin typeface="Verdana" panose="020B0604030504040204" pitchFamily="34" charset="0"/>
              <a:ea typeface="Verdana" panose="020B0604030504040204" pitchFamily="34" charset="0"/>
            </a:rPr>
            <a:t>Vēsturisk</a:t>
          </a:r>
          <a:r>
            <a:rPr lang="lv-LV" sz="1050" kern="1200" noProof="0" dirty="0">
              <a:latin typeface="Verdana" panose="020B0604030504040204" pitchFamily="34" charset="0"/>
              <a:ea typeface="Verdana" panose="020B0604030504040204" pitchFamily="34" charset="0"/>
            </a:rPr>
            <a:t>i</a:t>
          </a:r>
          <a:r>
            <a:rPr lang="en-US" sz="1050" kern="1200" noProof="0" dirty="0">
              <a:latin typeface="Verdana" panose="020B0604030504040204" pitchFamily="34" charset="0"/>
              <a:ea typeface="Verdana" panose="020B0604030504040204" pitchFamily="34" charset="0"/>
            </a:rPr>
            <a:t> </a:t>
          </a:r>
          <a:r>
            <a:rPr lang="lv-LV" sz="1050" kern="1200" noProof="0" dirty="0">
              <a:latin typeface="Verdana" panose="020B0604030504040204" pitchFamily="34" charset="0"/>
              <a:ea typeface="Verdana" panose="020B0604030504040204" pitchFamily="34" charset="0"/>
            </a:rPr>
            <a:t>finansējamo pasākumu</a:t>
          </a:r>
          <a:r>
            <a:rPr lang="en-US" sz="1050" kern="1200" noProof="0" dirty="0">
              <a:latin typeface="Verdana" panose="020B0604030504040204" pitchFamily="34" charset="0"/>
              <a:ea typeface="Verdana" panose="020B0604030504040204" pitchFamily="34" charset="0"/>
            </a:rPr>
            <a:t> </a:t>
          </a:r>
          <a:r>
            <a:rPr lang="en-US" sz="1050" kern="1200" noProof="0" dirty="0" err="1" smtClean="0">
              <a:latin typeface="Verdana" panose="020B0604030504040204" pitchFamily="34" charset="0"/>
              <a:ea typeface="Verdana" panose="020B0604030504040204" pitchFamily="34" charset="0"/>
            </a:rPr>
            <a:t>nozīmīgums</a:t>
          </a:r>
          <a:r>
            <a:rPr lang="en-US" sz="1050" kern="1200" noProof="0" dirty="0" smtClean="0">
              <a:latin typeface="Verdana" panose="020B0604030504040204" pitchFamily="34" charset="0"/>
              <a:ea typeface="Verdana" panose="020B0604030504040204" pitchFamily="34" charset="0"/>
            </a:rPr>
            <a:t> un </a:t>
          </a:r>
          <a:r>
            <a:rPr lang="en-US" sz="1050" kern="1200" noProof="0" dirty="0" err="1" smtClean="0">
              <a:latin typeface="Verdana" panose="020B0604030504040204" pitchFamily="34" charset="0"/>
              <a:ea typeface="Verdana" panose="020B0604030504040204" pitchFamily="34" charset="0"/>
            </a:rPr>
            <a:t>aktualitāte</a:t>
          </a:r>
          <a:r>
            <a:rPr lang="en-US" sz="1050" kern="1200" noProof="0" dirty="0" smtClean="0">
              <a:latin typeface="Verdana" panose="020B0604030504040204" pitchFamily="34" charset="0"/>
              <a:ea typeface="Verdana" panose="020B0604030504040204" pitchFamily="34" charset="0"/>
            </a:rPr>
            <a:t> – </a:t>
          </a:r>
          <a:r>
            <a:rPr lang="lv-LV" sz="1050" kern="1200" noProof="0" dirty="0" smtClean="0">
              <a:solidFill>
                <a:srgbClr val="00B050"/>
              </a:solidFill>
              <a:latin typeface="Verdana" panose="020B0604030504040204" pitchFamily="34" charset="0"/>
              <a:ea typeface="Verdana" panose="020B0604030504040204" pitchFamily="34" charset="0"/>
            </a:rPr>
            <a:t>no </a:t>
          </a:r>
          <a:r>
            <a:rPr lang="en-US" sz="1050" kern="1200" noProof="0" dirty="0" smtClean="0">
              <a:solidFill>
                <a:srgbClr val="00B050"/>
              </a:solidFill>
              <a:latin typeface="Verdana" panose="020B0604030504040204" pitchFamily="34" charset="0"/>
              <a:ea typeface="Verdana" panose="020B0604030504040204" pitchFamily="34" charset="0"/>
            </a:rPr>
            <a:t>2017.g</a:t>
          </a:r>
          <a:r>
            <a:rPr lang="lv-LV" sz="1050" kern="1200" noProof="0" dirty="0" smtClean="0">
              <a:solidFill>
                <a:srgbClr val="00B050"/>
              </a:solidFill>
              <a:latin typeface="Verdana" panose="020B0604030504040204" pitchFamily="34" charset="0"/>
              <a:ea typeface="Verdana" panose="020B0604030504040204" pitchFamily="34" charset="0"/>
            </a:rPr>
            <a:t>.</a:t>
          </a:r>
          <a:endParaRPr lang="en-US" sz="1050" kern="1200" noProof="0" dirty="0">
            <a:solidFill>
              <a:srgbClr val="00B050"/>
            </a:solidFill>
            <a:latin typeface="Verdana" panose="020B0604030504040204" pitchFamily="34" charset="0"/>
            <a:ea typeface="Verdana" panose="020B0604030504040204" pitchFamily="34" charset="0"/>
          </a:endParaRPr>
        </a:p>
      </dsp:txBody>
      <dsp:txXfrm>
        <a:off x="5865211" y="37815"/>
        <a:ext cx="2077624" cy="1031263"/>
      </dsp:txXfrm>
    </dsp:sp>
    <dsp:sp modelId="{7249A72F-DC84-4E8B-8528-A4AF44299089}">
      <dsp:nvSpPr>
        <dsp:cNvPr id="0" name=""/>
        <dsp:cNvSpPr/>
      </dsp:nvSpPr>
      <dsp:spPr>
        <a:xfrm>
          <a:off x="5244" y="48048"/>
          <a:ext cx="3351433" cy="1707075"/>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noProof="0" dirty="0" err="1">
              <a:latin typeface="Verdana" panose="020B0604030504040204" pitchFamily="34" charset="0"/>
              <a:ea typeface="Verdana" panose="020B0604030504040204" pitchFamily="34" charset="0"/>
            </a:rPr>
            <a:t>Intensīva</a:t>
          </a:r>
          <a:r>
            <a:rPr lang="en-US" sz="1100" kern="1200" noProof="0" dirty="0">
              <a:latin typeface="Verdana" panose="020B0604030504040204" pitchFamily="34" charset="0"/>
              <a:ea typeface="Verdana" panose="020B0604030504040204" pitchFamily="34" charset="0"/>
            </a:rPr>
            <a:t> </a:t>
          </a:r>
          <a:r>
            <a:rPr lang="en-US" sz="1100" kern="1200" noProof="0" dirty="0" err="1">
              <a:latin typeface="Verdana" panose="020B0604030504040204" pitchFamily="34" charset="0"/>
              <a:ea typeface="Verdana" panose="020B0604030504040204" pitchFamily="34" charset="0"/>
            </a:rPr>
            <a:t>publiskā</a:t>
          </a:r>
          <a:r>
            <a:rPr lang="en-US" sz="1100" kern="1200" noProof="0" dirty="0">
              <a:latin typeface="Verdana" panose="020B0604030504040204" pitchFamily="34" charset="0"/>
              <a:ea typeface="Verdana" panose="020B0604030504040204" pitchFamily="34" charset="0"/>
            </a:rPr>
            <a:t> </a:t>
          </a:r>
          <a:r>
            <a:rPr lang="en-US" sz="1100" kern="1200" noProof="0" dirty="0" err="1">
              <a:latin typeface="Verdana" panose="020B0604030504040204" pitchFamily="34" charset="0"/>
              <a:ea typeface="Verdana" panose="020B0604030504040204" pitchFamily="34" charset="0"/>
            </a:rPr>
            <a:t>komunikācija</a:t>
          </a:r>
          <a:r>
            <a:rPr lang="en-US" sz="1100" kern="1200" noProof="0" dirty="0">
              <a:latin typeface="Verdana" panose="020B0604030504040204" pitchFamily="34" charset="0"/>
              <a:ea typeface="Verdana" panose="020B0604030504040204" pitchFamily="34" charset="0"/>
            </a:rPr>
            <a:t>, </a:t>
          </a:r>
          <a:r>
            <a:rPr lang="en-US" sz="1100" kern="1200" noProof="0" dirty="0" err="1">
              <a:latin typeface="Verdana" panose="020B0604030504040204" pitchFamily="34" charset="0"/>
              <a:ea typeface="Verdana" panose="020B0604030504040204" pitchFamily="34" charset="0"/>
            </a:rPr>
            <a:t>uzsvars</a:t>
          </a:r>
          <a:r>
            <a:rPr lang="en-US" sz="1100" kern="1200" noProof="0" dirty="0">
              <a:latin typeface="Verdana" panose="020B0604030504040204" pitchFamily="34" charset="0"/>
              <a:ea typeface="Verdana" panose="020B0604030504040204" pitchFamily="34" charset="0"/>
            </a:rPr>
            <a:t> </a:t>
          </a:r>
          <a:r>
            <a:rPr lang="en-US" sz="1100" kern="1200" noProof="0" dirty="0" err="1">
              <a:latin typeface="Verdana" panose="020B0604030504040204" pitchFamily="34" charset="0"/>
              <a:ea typeface="Verdana" panose="020B0604030504040204" pitchFamily="34" charset="0"/>
            </a:rPr>
            <a:t>uz</a:t>
          </a:r>
          <a:r>
            <a:rPr lang="en-US" sz="1100" kern="1200" noProof="0" dirty="0">
              <a:latin typeface="Verdana" panose="020B0604030504040204" pitchFamily="34" charset="0"/>
              <a:ea typeface="Verdana" panose="020B0604030504040204" pitchFamily="34" charset="0"/>
            </a:rPr>
            <a:t> </a:t>
          </a:r>
          <a:r>
            <a:rPr lang="en-US" sz="1100" kern="1200" noProof="0" dirty="0" err="1">
              <a:latin typeface="Verdana" panose="020B0604030504040204" pitchFamily="34" charset="0"/>
              <a:ea typeface="Verdana" panose="020B0604030504040204" pitchFamily="34" charset="0"/>
            </a:rPr>
            <a:t>vizualizāciju</a:t>
          </a:r>
          <a:endParaRPr lang="en-US" sz="1100" kern="1200" noProof="0" dirty="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noProof="0" dirty="0">
              <a:latin typeface="Verdana" panose="020B0604030504040204" pitchFamily="34" charset="0"/>
              <a:ea typeface="Verdana" panose="020B0604030504040204" pitchFamily="34" charset="0"/>
            </a:rPr>
            <a:t>Interaktīvais </a:t>
          </a:r>
          <a:r>
            <a:rPr lang="en-US" sz="1100" kern="1200" noProof="0" dirty="0" err="1">
              <a:latin typeface="Verdana" panose="020B0604030504040204" pitchFamily="34" charset="0"/>
              <a:ea typeface="Verdana" panose="020B0604030504040204" pitchFamily="34" charset="0"/>
            </a:rPr>
            <a:t>budžets</a:t>
          </a:r>
          <a:r>
            <a:rPr lang="en-US" sz="1100" kern="1200" noProof="0" dirty="0">
              <a:latin typeface="Verdana" panose="020B0604030504040204" pitchFamily="34" charset="0"/>
              <a:ea typeface="Verdana" panose="020B0604030504040204" pitchFamily="34" charset="0"/>
            </a:rPr>
            <a:t> – </a:t>
          </a:r>
          <a:r>
            <a:rPr lang="lv-LV" sz="1100" kern="1200" noProof="0" dirty="0">
              <a:solidFill>
                <a:srgbClr val="00B050"/>
              </a:solidFill>
              <a:latin typeface="Verdana" panose="020B0604030504040204" pitchFamily="34" charset="0"/>
              <a:ea typeface="Verdana" panose="020B0604030504040204" pitchFamily="34" charset="0"/>
            </a:rPr>
            <a:t>no </a:t>
          </a:r>
          <a:r>
            <a:rPr lang="en-US" sz="1100" kern="1200" noProof="0" dirty="0">
              <a:solidFill>
                <a:srgbClr val="00B050"/>
              </a:solidFill>
              <a:latin typeface="Verdana" panose="020B0604030504040204" pitchFamily="34" charset="0"/>
              <a:ea typeface="Verdana" panose="020B0604030504040204" pitchFamily="34" charset="0"/>
            </a:rPr>
            <a:t>2017.</a:t>
          </a:r>
          <a:r>
            <a:rPr lang="lv-LV" sz="1100" kern="1200" noProof="0" dirty="0">
              <a:solidFill>
                <a:srgbClr val="00B050"/>
              </a:solidFill>
              <a:latin typeface="Verdana" panose="020B0604030504040204" pitchFamily="34" charset="0"/>
              <a:ea typeface="Verdana" panose="020B0604030504040204" pitchFamily="34" charset="0"/>
            </a:rPr>
            <a:t> </a:t>
          </a:r>
          <a:r>
            <a:rPr lang="en-US" sz="1100" kern="1200" noProof="0" dirty="0" err="1">
              <a:solidFill>
                <a:srgbClr val="00B050"/>
              </a:solidFill>
              <a:latin typeface="Verdana" panose="020B0604030504040204" pitchFamily="34" charset="0"/>
              <a:ea typeface="Verdana" panose="020B0604030504040204" pitchFamily="34" charset="0"/>
            </a:rPr>
            <a:t>gadā</a:t>
          </a:r>
          <a:endParaRPr lang="en-US" sz="1100" kern="1200" noProof="0" dirty="0">
            <a:solidFill>
              <a:srgbClr val="00B050"/>
            </a:solidFill>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noProof="0" dirty="0" err="1">
              <a:latin typeface="Verdana" panose="020B0604030504040204" pitchFamily="34" charset="0"/>
              <a:ea typeface="Verdana" panose="020B0604030504040204" pitchFamily="34" charset="0"/>
            </a:rPr>
            <a:t>Viegli</a:t>
          </a:r>
          <a:r>
            <a:rPr lang="en-US" sz="1100" kern="1200" noProof="0" dirty="0">
              <a:latin typeface="Verdana" panose="020B0604030504040204" pitchFamily="34" charset="0"/>
              <a:ea typeface="Verdana" panose="020B0604030504040204" pitchFamily="34" charset="0"/>
            </a:rPr>
            <a:t> </a:t>
          </a:r>
          <a:r>
            <a:rPr lang="en-US" sz="1100" kern="1200" noProof="0" dirty="0" err="1">
              <a:latin typeface="Verdana" panose="020B0604030504040204" pitchFamily="34" charset="0"/>
              <a:ea typeface="Verdana" panose="020B0604030504040204" pitchFamily="34" charset="0"/>
            </a:rPr>
            <a:t>saprotam</a:t>
          </a:r>
          <a:r>
            <a:rPr lang="lv-LV" sz="1100" kern="1200" noProof="0" dirty="0" err="1">
              <a:latin typeface="Verdana" panose="020B0604030504040204" pitchFamily="34" charset="0"/>
              <a:ea typeface="Verdana" panose="020B0604030504040204" pitchFamily="34" charset="0"/>
            </a:rPr>
            <a:t>as</a:t>
          </a:r>
          <a:r>
            <a:rPr lang="en-US" sz="1100" kern="1200" noProof="0" dirty="0">
              <a:latin typeface="Verdana" panose="020B0604030504040204" pitchFamily="34" charset="0"/>
              <a:ea typeface="Verdana" panose="020B0604030504040204" pitchFamily="34" charset="0"/>
            </a:rPr>
            <a:t> </a:t>
          </a:r>
          <a:r>
            <a:rPr lang="en-US" sz="1100" kern="1200" noProof="0" dirty="0" err="1">
              <a:latin typeface="Verdana" panose="020B0604030504040204" pitchFamily="34" charset="0"/>
              <a:ea typeface="Verdana" panose="020B0604030504040204" pitchFamily="34" charset="0"/>
            </a:rPr>
            <a:t>infografik</a:t>
          </a:r>
          <a:r>
            <a:rPr lang="lv-LV" sz="1100" kern="1200" noProof="0" dirty="0" err="1">
              <a:latin typeface="Verdana" panose="020B0604030504040204" pitchFamily="34" charset="0"/>
              <a:ea typeface="Verdana" panose="020B0604030504040204" pitchFamily="34" charset="0"/>
            </a:rPr>
            <a:t>as</a:t>
          </a:r>
          <a:r>
            <a:rPr lang="en-US" sz="1100" kern="1200" noProof="0" dirty="0">
              <a:latin typeface="Verdana" panose="020B0604030504040204" pitchFamily="34" charset="0"/>
              <a:ea typeface="Verdana" panose="020B0604030504040204" pitchFamily="34" charset="0"/>
            </a:rPr>
            <a:t> par izdevumiem un </a:t>
          </a:r>
          <a:r>
            <a:rPr lang="lv-LV" sz="1100" kern="1200" noProof="0" dirty="0">
              <a:latin typeface="Verdana" panose="020B0604030504040204" pitchFamily="34" charset="0"/>
              <a:ea typeface="Verdana" panose="020B0604030504040204" pitchFamily="34" charset="0"/>
            </a:rPr>
            <a:t>sniegumu sabiedrībai </a:t>
          </a:r>
          <a:r>
            <a:rPr lang="en-US" sz="1100" kern="1200" noProof="0" dirty="0">
              <a:latin typeface="Verdana" panose="020B0604030504040204" pitchFamily="34" charset="0"/>
              <a:ea typeface="Verdana" panose="020B0604030504040204" pitchFamily="34" charset="0"/>
            </a:rPr>
            <a:t>(</a:t>
          </a:r>
          <a:r>
            <a:rPr lang="lv-LV" sz="1100" kern="1200" noProof="0" dirty="0">
              <a:latin typeface="Verdana" panose="020B0604030504040204" pitchFamily="34" charset="0"/>
              <a:ea typeface="Verdana" panose="020B0604030504040204" pitchFamily="34" charset="0"/>
            </a:rPr>
            <a:t>iznākumi </a:t>
          </a:r>
          <a:r>
            <a:rPr lang="en-US" sz="1100" kern="1200" noProof="0" dirty="0">
              <a:latin typeface="Verdana" panose="020B0604030504040204" pitchFamily="34" charset="0"/>
              <a:ea typeface="Verdana" panose="020B0604030504040204" pitchFamily="34" charset="0"/>
            </a:rPr>
            <a:t>un </a:t>
          </a:r>
          <a:r>
            <a:rPr lang="en-US" sz="1100" kern="1200" noProof="0" dirty="0" err="1">
              <a:latin typeface="Verdana" panose="020B0604030504040204" pitchFamily="34" charset="0"/>
              <a:ea typeface="Verdana" panose="020B0604030504040204" pitchFamily="34" charset="0"/>
            </a:rPr>
            <a:t>rezultāti</a:t>
          </a:r>
          <a:r>
            <a:rPr lang="en-US" sz="1100" kern="1200" noProof="0" dirty="0">
              <a:latin typeface="Verdana" panose="020B0604030504040204" pitchFamily="34" charset="0"/>
              <a:ea typeface="Verdana" panose="020B0604030504040204" pitchFamily="34" charset="0"/>
            </a:rPr>
            <a:t> </a:t>
          </a:r>
          <a:r>
            <a:rPr lang="lv-LV" sz="1100" kern="1200" noProof="0" dirty="0">
              <a:latin typeface="Verdana" panose="020B0604030504040204" pitchFamily="34" charset="0"/>
              <a:ea typeface="Verdana" panose="020B0604030504040204" pitchFamily="34" charset="0"/>
            </a:rPr>
            <a:t>- </a:t>
          </a:r>
          <a:r>
            <a:rPr lang="en-US" sz="1100" kern="1200" noProof="0" dirty="0">
              <a:solidFill>
                <a:srgbClr val="00B050"/>
              </a:solidFill>
              <a:latin typeface="Verdana" panose="020B0604030504040204" pitchFamily="34" charset="0"/>
              <a:ea typeface="Verdana" panose="020B0604030504040204" pitchFamily="34" charset="0"/>
            </a:rPr>
            <a:t>no 2016. </a:t>
          </a:r>
          <a:r>
            <a:rPr lang="en-US" sz="1100" kern="1200" noProof="0" dirty="0" err="1">
              <a:solidFill>
                <a:srgbClr val="00B050"/>
              </a:solidFill>
              <a:latin typeface="Verdana" panose="020B0604030504040204" pitchFamily="34" charset="0"/>
              <a:ea typeface="Verdana" panose="020B0604030504040204" pitchFamily="34" charset="0"/>
            </a:rPr>
            <a:t>gada</a:t>
          </a:r>
          <a:r>
            <a:rPr lang="en-US" sz="1100" kern="1200" noProof="0" dirty="0">
              <a:latin typeface="Verdana" panose="020B0604030504040204" pitchFamily="34" charset="0"/>
              <a:ea typeface="Verdana" panose="020B0604030504040204" pitchFamily="34" charset="0"/>
            </a:rPr>
            <a:t>).</a:t>
          </a:r>
        </a:p>
      </dsp:txBody>
      <dsp:txXfrm>
        <a:off x="42743" y="85547"/>
        <a:ext cx="2271005" cy="1205308"/>
      </dsp:txXfrm>
    </dsp:sp>
    <dsp:sp modelId="{B8DAD4A5-2D3B-4B8A-9410-B593F2E9F73E}">
      <dsp:nvSpPr>
        <dsp:cNvPr id="0" name=""/>
        <dsp:cNvSpPr/>
      </dsp:nvSpPr>
      <dsp:spPr>
        <a:xfrm>
          <a:off x="1616440" y="347515"/>
          <a:ext cx="2330534" cy="2330534"/>
        </a:xfrm>
        <a:prstGeom prst="pieWedg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lv-LV" sz="1900" kern="1200" noProof="0" dirty="0">
              <a:latin typeface="Verdana" panose="020B0604030504040204" pitchFamily="34" charset="0"/>
              <a:ea typeface="Verdana" panose="020B0604030504040204" pitchFamily="34" charset="0"/>
            </a:rPr>
            <a:t>Pēc </a:t>
          </a:r>
        </a:p>
        <a:p>
          <a:pPr lvl="0" algn="ctr" defTabSz="844550">
            <a:lnSpc>
              <a:spcPct val="90000"/>
            </a:lnSpc>
            <a:spcBef>
              <a:spcPct val="0"/>
            </a:spcBef>
            <a:spcAft>
              <a:spcPct val="35000"/>
            </a:spcAft>
          </a:pPr>
          <a:r>
            <a:rPr lang="lv-LV" sz="1900" kern="1200" noProof="0" dirty="0">
              <a:latin typeface="Verdana" panose="020B0604030504040204" pitchFamily="34" charset="0"/>
              <a:ea typeface="Verdana" panose="020B0604030504040204" pitchFamily="34" charset="0"/>
            </a:rPr>
            <a:t>pieņemšanas Saeimā</a:t>
          </a:r>
          <a:endParaRPr lang="en-US" sz="1900" kern="1200" noProof="0" dirty="0">
            <a:latin typeface="Verdana" panose="020B0604030504040204" pitchFamily="34" charset="0"/>
            <a:ea typeface="Verdana" panose="020B0604030504040204" pitchFamily="34" charset="0"/>
          </a:endParaRPr>
        </a:p>
      </dsp:txBody>
      <dsp:txXfrm>
        <a:off x="2299038" y="1030113"/>
        <a:ext cx="1647936" cy="1647936"/>
      </dsp:txXfrm>
    </dsp:sp>
    <dsp:sp modelId="{20D67C52-1A5E-4ECD-ADD5-64CA35175FE0}">
      <dsp:nvSpPr>
        <dsp:cNvPr id="0" name=""/>
        <dsp:cNvSpPr/>
      </dsp:nvSpPr>
      <dsp:spPr>
        <a:xfrm rot="5400000">
          <a:off x="4054620" y="347515"/>
          <a:ext cx="2330534" cy="2330534"/>
        </a:xfrm>
        <a:prstGeom prst="pieWedge">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lv-LV" sz="1900" kern="1200" noProof="0" dirty="0">
              <a:latin typeface="Verdana" panose="020B0604030504040204" pitchFamily="34" charset="0"/>
              <a:ea typeface="Verdana" panose="020B0604030504040204" pitchFamily="34" charset="0"/>
            </a:rPr>
            <a:t>Ikgadēja izdevumu pārskatīšana</a:t>
          </a:r>
          <a:endParaRPr lang="en-US" sz="1900" kern="1200" noProof="0" dirty="0">
            <a:latin typeface="Verdana" panose="020B0604030504040204" pitchFamily="34" charset="0"/>
            <a:ea typeface="Verdana" panose="020B0604030504040204" pitchFamily="34" charset="0"/>
          </a:endParaRPr>
        </a:p>
      </dsp:txBody>
      <dsp:txXfrm rot="-5400000">
        <a:off x="4054620" y="1030113"/>
        <a:ext cx="1647936" cy="1647936"/>
      </dsp:txXfrm>
    </dsp:sp>
    <dsp:sp modelId="{3744E0D8-DD52-4000-A0FB-E9AD6C14DF27}">
      <dsp:nvSpPr>
        <dsp:cNvPr id="0" name=""/>
        <dsp:cNvSpPr/>
      </dsp:nvSpPr>
      <dsp:spPr>
        <a:xfrm rot="10800000">
          <a:off x="4054620" y="2785696"/>
          <a:ext cx="2330534" cy="2330534"/>
        </a:xfrm>
        <a:prstGeom prst="pieWedge">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lv-LV" sz="1900" kern="1200" noProof="0" dirty="0">
              <a:latin typeface="Verdana" panose="020B0604030504040204" pitchFamily="34" charset="0"/>
              <a:ea typeface="Verdana" panose="020B0604030504040204" pitchFamily="34" charset="0"/>
            </a:rPr>
            <a:t>Jaunie </a:t>
          </a:r>
        </a:p>
        <a:p>
          <a:pPr lvl="0" algn="ctr" defTabSz="844550">
            <a:lnSpc>
              <a:spcPct val="90000"/>
            </a:lnSpc>
            <a:spcBef>
              <a:spcPct val="0"/>
            </a:spcBef>
            <a:spcAft>
              <a:spcPct val="35000"/>
            </a:spcAft>
          </a:pPr>
          <a:r>
            <a:rPr lang="lv-LV" sz="1900" kern="1200" noProof="0" dirty="0">
              <a:latin typeface="Verdana" panose="020B0604030504040204" pitchFamily="34" charset="0"/>
              <a:ea typeface="Verdana" panose="020B0604030504040204" pitchFamily="34" charset="0"/>
            </a:rPr>
            <a:t>prioritārie pasākumi</a:t>
          </a:r>
          <a:endParaRPr lang="en-US" sz="1900" kern="1200" noProof="0" dirty="0">
            <a:latin typeface="Verdana" panose="020B0604030504040204" pitchFamily="34" charset="0"/>
            <a:ea typeface="Verdana" panose="020B0604030504040204" pitchFamily="34" charset="0"/>
          </a:endParaRPr>
        </a:p>
      </dsp:txBody>
      <dsp:txXfrm rot="10800000">
        <a:off x="4054620" y="2785696"/>
        <a:ext cx="1647936" cy="1647936"/>
      </dsp:txXfrm>
    </dsp:sp>
    <dsp:sp modelId="{E51524AB-7E85-40C0-BE6C-E724C7153CDC}">
      <dsp:nvSpPr>
        <dsp:cNvPr id="0" name=""/>
        <dsp:cNvSpPr/>
      </dsp:nvSpPr>
      <dsp:spPr>
        <a:xfrm rot="16200000">
          <a:off x="1616440" y="2785696"/>
          <a:ext cx="2330534" cy="2330534"/>
        </a:xfrm>
        <a:prstGeom prst="pieWedg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lv-LV" sz="1900" kern="1200" noProof="0" dirty="0">
              <a:latin typeface="Verdana" panose="020B0604030504040204" pitchFamily="34" charset="0"/>
              <a:ea typeface="Verdana" panose="020B0604030504040204" pitchFamily="34" charset="0"/>
            </a:rPr>
            <a:t>Budžeta pieprasījumi un Saeima</a:t>
          </a:r>
          <a:endParaRPr lang="en-US" sz="1900" kern="1200" noProof="0" dirty="0">
            <a:latin typeface="Verdana" panose="020B0604030504040204" pitchFamily="34" charset="0"/>
            <a:ea typeface="Verdana" panose="020B0604030504040204" pitchFamily="34" charset="0"/>
          </a:endParaRPr>
        </a:p>
      </dsp:txBody>
      <dsp:txXfrm rot="5400000">
        <a:off x="2299038" y="2785696"/>
        <a:ext cx="1647936" cy="1647936"/>
      </dsp:txXfrm>
    </dsp:sp>
    <dsp:sp modelId="{8D3D9CF2-F274-4ADE-A6A2-A502EE0C31F8}">
      <dsp:nvSpPr>
        <dsp:cNvPr id="0" name=""/>
        <dsp:cNvSpPr/>
      </dsp:nvSpPr>
      <dsp:spPr>
        <a:xfrm>
          <a:off x="3598471" y="2247466"/>
          <a:ext cx="804653" cy="699698"/>
        </a:xfrm>
        <a:prstGeom prst="circular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2DAE1-A4B6-4E94-97E3-28CEB478F4EE}">
      <dsp:nvSpPr>
        <dsp:cNvPr id="0" name=""/>
        <dsp:cNvSpPr/>
      </dsp:nvSpPr>
      <dsp:spPr>
        <a:xfrm rot="10800000">
          <a:off x="3598471" y="2516581"/>
          <a:ext cx="804653" cy="699698"/>
        </a:xfrm>
        <a:prstGeom prst="circular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060A2-C796-4BE3-8530-A5BD13604B4B}">
      <dsp:nvSpPr>
        <dsp:cNvPr id="0" name=""/>
        <dsp:cNvSpPr/>
      </dsp:nvSpPr>
      <dsp:spPr>
        <a:xfrm>
          <a:off x="2620" y="17185"/>
          <a:ext cx="2555368" cy="777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noProof="0" dirty="0">
              <a:solidFill>
                <a:schemeClr val="tx1"/>
              </a:solidFill>
              <a:latin typeface="Verdana" panose="020B0604030504040204" pitchFamily="34" charset="0"/>
              <a:ea typeface="Verdana" panose="020B0604030504040204" pitchFamily="34" charset="0"/>
            </a:rPr>
            <a:t>L</a:t>
          </a:r>
          <a:r>
            <a:rPr lang="lv-LV" sz="2800" b="1" kern="1200" noProof="0" dirty="0" err="1">
              <a:solidFill>
                <a:schemeClr val="tx1"/>
              </a:solidFill>
              <a:latin typeface="Verdana" panose="020B0604030504040204" pitchFamily="34" charset="0"/>
              <a:ea typeface="Verdana" panose="020B0604030504040204" pitchFamily="34" charset="0"/>
            </a:rPr>
            <a:t>ikums</a:t>
          </a:r>
          <a:endParaRPr lang="en-US" sz="2800" kern="1200" dirty="0">
            <a:latin typeface="Verdana" panose="020B0604030504040204" pitchFamily="34" charset="0"/>
            <a:ea typeface="Verdana" panose="020B0604030504040204" pitchFamily="34" charset="0"/>
          </a:endParaRPr>
        </a:p>
      </dsp:txBody>
      <dsp:txXfrm>
        <a:off x="2620" y="17185"/>
        <a:ext cx="2555368" cy="777600"/>
      </dsp:txXfrm>
    </dsp:sp>
    <dsp:sp modelId="{60756658-9CD9-43CD-9447-814A072A08B3}">
      <dsp:nvSpPr>
        <dsp:cNvPr id="0" name=""/>
        <dsp:cNvSpPr/>
      </dsp:nvSpPr>
      <dsp:spPr>
        <a:xfrm>
          <a:off x="2620" y="794785"/>
          <a:ext cx="2555368" cy="456733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0"/>
            </a:spcAft>
            <a:buChar char="••"/>
          </a:pPr>
          <a:r>
            <a:rPr lang="lv-LV" sz="1400" kern="1200" dirty="0">
              <a:latin typeface="Verdana" panose="020B0604030504040204" pitchFamily="34" charset="0"/>
              <a:ea typeface="Verdana" panose="020B0604030504040204" pitchFamily="34" charset="0"/>
            </a:rPr>
            <a:t>Budžeta </a:t>
          </a:r>
          <a:r>
            <a:rPr lang="lv-LV" sz="1400" b="1" kern="1200" dirty="0">
              <a:latin typeface="Verdana" panose="020B0604030504040204" pitchFamily="34" charset="0"/>
              <a:ea typeface="Verdana" panose="020B0604030504040204" pitchFamily="34" charset="0"/>
            </a:rPr>
            <a:t>bilances</a:t>
          </a:r>
          <a:r>
            <a:rPr lang="lv-LV" sz="1400" kern="1200" dirty="0">
              <a:latin typeface="Verdana" panose="020B0604030504040204" pitchFamily="34" charset="0"/>
              <a:ea typeface="Verdana" panose="020B0604030504040204" pitchFamily="34" charset="0"/>
            </a:rPr>
            <a:t>, valsts </a:t>
          </a:r>
          <a:r>
            <a:rPr lang="lv-LV" sz="1400" b="1" kern="1200" dirty="0">
              <a:latin typeface="Verdana" panose="020B0604030504040204" pitchFamily="34" charset="0"/>
              <a:ea typeface="Verdana" panose="020B0604030504040204" pitchFamily="34" charset="0"/>
            </a:rPr>
            <a:t>parāda</a:t>
          </a:r>
          <a:r>
            <a:rPr lang="lv-LV" sz="1400" kern="1200" dirty="0">
              <a:latin typeface="Verdana" panose="020B0604030504040204" pitchFamily="34" charset="0"/>
              <a:ea typeface="Verdana" panose="020B0604030504040204" pitchFamily="34" charset="0"/>
            </a:rPr>
            <a:t> apmēri, aprēķinos izmantojamā </a:t>
          </a:r>
          <a:r>
            <a:rPr lang="lv-LV" sz="1400" b="1" kern="1200" dirty="0">
              <a:latin typeface="Verdana" panose="020B0604030504040204" pitchFamily="34" charset="0"/>
              <a:ea typeface="Verdana" panose="020B0604030504040204" pitchFamily="34" charset="0"/>
            </a:rPr>
            <a:t>IKP prognoze</a:t>
          </a:r>
          <a:endParaRPr lang="en-US" sz="1400" b="1" kern="1200" dirty="0">
            <a:latin typeface="Verdana" panose="020B0604030504040204" pitchFamily="34" charset="0"/>
            <a:ea typeface="Verdana" panose="020B0604030504040204" pitchFamily="34" charset="0"/>
          </a:endParaRPr>
        </a:p>
        <a:p>
          <a:pPr marL="114300" lvl="1" indent="-114300" algn="l" defTabSz="622300" rtl="0">
            <a:lnSpc>
              <a:spcPct val="90000"/>
            </a:lnSpc>
            <a:spcBef>
              <a:spcPct val="0"/>
            </a:spcBef>
            <a:spcAft>
              <a:spcPts val="0"/>
            </a:spcAft>
            <a:buChar char="••"/>
          </a:pPr>
          <a:r>
            <a:rPr lang="lv-LV" sz="1400" kern="1200" dirty="0">
              <a:latin typeface="Verdana" panose="020B0604030504040204" pitchFamily="34" charset="0"/>
              <a:ea typeface="Verdana" panose="020B0604030504040204" pitchFamily="34" charset="0"/>
            </a:rPr>
            <a:t>Finanšu vadības </a:t>
          </a:r>
          <a:r>
            <a:rPr lang="lv-LV" sz="1400" b="1" kern="1200" dirty="0">
              <a:latin typeface="Verdana" panose="020B0604030504040204" pitchFamily="34" charset="0"/>
              <a:ea typeface="Verdana" panose="020B0604030504040204" pitchFamily="34" charset="0"/>
            </a:rPr>
            <a:t>īpašie nosacījumi</a:t>
          </a:r>
          <a:r>
            <a:rPr lang="lv-LV" sz="1400" kern="1200" dirty="0">
              <a:latin typeface="Verdana" panose="020B0604030504040204" pitchFamily="34" charset="0"/>
              <a:ea typeface="Verdana" panose="020B0604030504040204" pitchFamily="34" charset="0"/>
            </a:rPr>
            <a:t> attiecīgajā saimnieciskajā gadā</a:t>
          </a:r>
        </a:p>
        <a:p>
          <a:pPr marL="114300" lvl="1" indent="-114300" algn="l" defTabSz="622300" rtl="0">
            <a:lnSpc>
              <a:spcPct val="90000"/>
            </a:lnSpc>
            <a:spcBef>
              <a:spcPct val="0"/>
            </a:spcBef>
            <a:spcAft>
              <a:spcPts val="0"/>
            </a:spcAft>
            <a:buChar char="••"/>
          </a:pPr>
          <a:r>
            <a:rPr lang="lv-LV" sz="1400" b="1" kern="1200" dirty="0">
              <a:latin typeface="Verdana" panose="020B0604030504040204" pitchFamily="34" charset="0"/>
              <a:ea typeface="Verdana" panose="020B0604030504040204" pitchFamily="34" charset="0"/>
            </a:rPr>
            <a:t>Īpašie pienākumi un tiesības </a:t>
          </a:r>
          <a:r>
            <a:rPr lang="lv-LV" sz="1400" kern="1200" dirty="0">
              <a:latin typeface="Verdana" panose="020B0604030504040204" pitchFamily="34" charset="0"/>
              <a:ea typeface="Verdana" panose="020B0604030504040204" pitchFamily="34" charset="0"/>
            </a:rPr>
            <a:t>budžeta programmu izpildītājiem, citām iesaistītām pusēm</a:t>
          </a:r>
        </a:p>
        <a:p>
          <a:pPr marL="114300" lvl="1" indent="-114300" algn="l" defTabSz="622300" rtl="0">
            <a:lnSpc>
              <a:spcPct val="90000"/>
            </a:lnSpc>
            <a:spcBef>
              <a:spcPct val="0"/>
            </a:spcBef>
            <a:spcAft>
              <a:spcPts val="0"/>
            </a:spcAft>
            <a:buChar char="••"/>
          </a:pPr>
          <a:r>
            <a:rPr lang="lv-LV" sz="1400" b="1" kern="1200" dirty="0">
              <a:latin typeface="Verdana" panose="020B0604030504040204" pitchFamily="34" charset="0"/>
              <a:ea typeface="Verdana" panose="020B0604030504040204" pitchFamily="34" charset="0"/>
            </a:rPr>
            <a:t>Sociālās apdrošināšanas </a:t>
          </a:r>
          <a:r>
            <a:rPr lang="lv-LV" sz="1400" kern="1200" dirty="0">
              <a:latin typeface="Verdana" panose="020B0604030504040204" pitchFamily="34" charset="0"/>
              <a:ea typeface="Verdana" panose="020B0604030504040204" pitchFamily="34" charset="0"/>
            </a:rPr>
            <a:t>speciālo budžetu ieņēmumu īpatsvars</a:t>
          </a:r>
        </a:p>
        <a:p>
          <a:pPr marL="114300" lvl="1" indent="-114300" algn="l" defTabSz="622300" rtl="0">
            <a:lnSpc>
              <a:spcPct val="90000"/>
            </a:lnSpc>
            <a:spcBef>
              <a:spcPct val="0"/>
            </a:spcBef>
            <a:spcAft>
              <a:spcPts val="0"/>
            </a:spcAft>
            <a:buChar char="••"/>
          </a:pPr>
          <a:r>
            <a:rPr lang="lv-LV" sz="1400" b="1" kern="1200" dirty="0">
              <a:latin typeface="Verdana" panose="020B0604030504040204" pitchFamily="34" charset="0"/>
              <a:ea typeface="Verdana" panose="020B0604030504040204" pitchFamily="34" charset="0"/>
            </a:rPr>
            <a:t>Apropriāciju pārdales </a:t>
          </a:r>
          <a:r>
            <a:rPr lang="lv-LV" sz="1400" kern="1200" dirty="0">
              <a:latin typeface="Verdana" panose="020B0604030504040204" pitchFamily="34" charset="0"/>
              <a:ea typeface="Verdana" panose="020B0604030504040204" pitchFamily="34" charset="0"/>
            </a:rPr>
            <a:t>vai palielināšanas īpašie nosacījumi</a:t>
          </a:r>
        </a:p>
        <a:p>
          <a:pPr marL="114300" lvl="1" indent="-114300" algn="l" defTabSz="622300" rtl="0">
            <a:lnSpc>
              <a:spcPct val="90000"/>
            </a:lnSpc>
            <a:spcBef>
              <a:spcPct val="0"/>
            </a:spcBef>
            <a:spcAft>
              <a:spcPts val="0"/>
            </a:spcAft>
            <a:buChar char="••"/>
          </a:pPr>
          <a:r>
            <a:rPr lang="lv-LV" sz="1400" kern="1200" dirty="0">
              <a:latin typeface="Verdana" panose="020B0604030504040204" pitchFamily="34" charset="0"/>
              <a:ea typeface="Verdana" panose="020B0604030504040204" pitchFamily="34" charset="0"/>
            </a:rPr>
            <a:t>Cits attiecīgajam gadam nepieciešamais specifiskais regulējums</a:t>
          </a:r>
        </a:p>
      </dsp:txBody>
      <dsp:txXfrm>
        <a:off x="2620" y="794785"/>
        <a:ext cx="2555368" cy="4567336"/>
      </dsp:txXfrm>
    </dsp:sp>
    <dsp:sp modelId="{18903557-6141-41A3-9123-2BA27A6BFB35}">
      <dsp:nvSpPr>
        <dsp:cNvPr id="0" name=""/>
        <dsp:cNvSpPr/>
      </dsp:nvSpPr>
      <dsp:spPr>
        <a:xfrm>
          <a:off x="2915741" y="47534"/>
          <a:ext cx="2555368" cy="677134"/>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lv-LV" sz="2000" b="1" kern="1200" noProof="0" dirty="0">
              <a:solidFill>
                <a:schemeClr val="tx1"/>
              </a:solidFill>
              <a:latin typeface="Verdana" panose="020B0604030504040204" pitchFamily="34" charset="0"/>
              <a:ea typeface="Verdana" panose="020B0604030504040204" pitchFamily="34" charset="0"/>
            </a:rPr>
            <a:t>Pielikumi</a:t>
          </a:r>
          <a:endParaRPr lang="en-US" sz="2000" kern="1200" dirty="0">
            <a:latin typeface="Verdana" panose="020B0604030504040204" pitchFamily="34" charset="0"/>
            <a:ea typeface="Verdana" panose="020B0604030504040204" pitchFamily="34" charset="0"/>
          </a:endParaRPr>
        </a:p>
      </dsp:txBody>
      <dsp:txXfrm>
        <a:off x="2915741" y="47534"/>
        <a:ext cx="2555368" cy="677134"/>
      </dsp:txXfrm>
    </dsp:sp>
    <dsp:sp modelId="{74FE7BCE-B64F-49F5-A4BF-A396B60E9A88}">
      <dsp:nvSpPr>
        <dsp:cNvPr id="0" name=""/>
        <dsp:cNvSpPr/>
      </dsp:nvSpPr>
      <dsp:spPr>
        <a:xfrm>
          <a:off x="2915741" y="719435"/>
          <a:ext cx="2555368" cy="4567336"/>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Valsts budžeta </a:t>
          </a:r>
          <a:r>
            <a:rPr lang="lv-LV" sz="1200" b="1" kern="1200" dirty="0">
              <a:latin typeface="Verdana" panose="020B0604030504040204" pitchFamily="34" charset="0"/>
              <a:ea typeface="Verdana" panose="020B0604030504040204" pitchFamily="34" charset="0"/>
            </a:rPr>
            <a:t>nodokļu un </a:t>
          </a:r>
          <a:r>
            <a:rPr lang="lv-LV" sz="1200" b="1" kern="1200" dirty="0" err="1">
              <a:latin typeface="Verdana" panose="020B0604030504040204" pitchFamily="34" charset="0"/>
              <a:ea typeface="Verdana" panose="020B0604030504040204" pitchFamily="34" charset="0"/>
            </a:rPr>
            <a:t>nenodokļu</a:t>
          </a:r>
          <a:r>
            <a:rPr lang="lv-LV" sz="1200" b="1" kern="1200" dirty="0">
              <a:latin typeface="Verdana" panose="020B0604030504040204" pitchFamily="34" charset="0"/>
              <a:ea typeface="Verdana" panose="020B0604030504040204" pitchFamily="34" charset="0"/>
            </a:rPr>
            <a:t> ieņēmumi</a:t>
          </a:r>
          <a:r>
            <a:rPr lang="lv-LV" sz="1200" kern="1200" dirty="0">
              <a:latin typeface="Verdana" panose="020B0604030504040204" pitchFamily="34" charset="0"/>
              <a:ea typeface="Verdana" panose="020B0604030504040204" pitchFamily="34" charset="0"/>
            </a:rPr>
            <a:t>, sadalījumā pa atbildīgajām ministrijām</a:t>
          </a:r>
          <a:endParaRPr lang="en-US" sz="1200" b="1" kern="1200" dirty="0">
            <a:solidFill>
              <a:srgbClr val="FF0000"/>
            </a:solidFill>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ts val="0"/>
            </a:spcAft>
            <a:buChar char="••"/>
          </a:pPr>
          <a:r>
            <a:rPr lang="lv-LV" sz="1200" kern="1200" dirty="0">
              <a:latin typeface="Verdana" panose="020B0604030504040204" pitchFamily="34" charset="0"/>
              <a:ea typeface="Verdana" panose="020B0604030504040204" pitchFamily="34" charset="0"/>
            </a:rPr>
            <a:t>Valsts pamatbudžeta un speciālā budžeta </a:t>
          </a:r>
          <a:r>
            <a:rPr lang="lv-LV" sz="1200" b="1" kern="1200" dirty="0">
              <a:latin typeface="Verdana" panose="020B0604030504040204" pitchFamily="34" charset="0"/>
              <a:ea typeface="Verdana" panose="020B0604030504040204" pitchFamily="34" charset="0"/>
            </a:rPr>
            <a:t>ieņēmumu un izdevumu kopsavilkums</a:t>
          </a:r>
        </a:p>
        <a:p>
          <a:pPr marL="114300" lvl="1" indent="-114300" algn="l" defTabSz="533400" rtl="0">
            <a:lnSpc>
              <a:spcPct val="90000"/>
            </a:lnSpc>
            <a:spcBef>
              <a:spcPct val="0"/>
            </a:spcBef>
            <a:spcAft>
              <a:spcPts val="0"/>
            </a:spcAft>
            <a:buChar char="••"/>
          </a:pPr>
          <a:r>
            <a:rPr lang="lv-LV" sz="1200" kern="1200" dirty="0">
              <a:latin typeface="Verdana" panose="020B0604030504040204" pitchFamily="34" charset="0"/>
              <a:ea typeface="Verdana" panose="020B0604030504040204" pitchFamily="34" charset="0"/>
            </a:rPr>
            <a:t>Valsts pamatbudžeta un speciālā budžeta atšifrējums pa </a:t>
          </a:r>
          <a:r>
            <a:rPr lang="lv-LV" sz="1200" b="1" kern="1200" dirty="0">
              <a:latin typeface="Verdana" panose="020B0604030504040204" pitchFamily="34" charset="0"/>
              <a:ea typeface="Verdana" panose="020B0604030504040204" pitchFamily="34" charset="0"/>
            </a:rPr>
            <a:t>budžeta programmām</a:t>
          </a:r>
          <a:r>
            <a:rPr lang="lv-LV" sz="1200" kern="1200" dirty="0">
              <a:latin typeface="Verdana" panose="020B0604030504040204" pitchFamily="34" charset="0"/>
              <a:ea typeface="Verdana" panose="020B0604030504040204" pitchFamily="34" charset="0"/>
            </a:rPr>
            <a:t>, apakšprogrammām un izdevumu ekonomiskās un funkcionālās klasifikācijas kodiem</a:t>
          </a:r>
        </a:p>
        <a:p>
          <a:pPr marL="114300" lvl="1" indent="-114300" algn="l" defTabSz="533400" rtl="0">
            <a:lnSpc>
              <a:spcPct val="90000"/>
            </a:lnSpc>
            <a:spcBef>
              <a:spcPct val="0"/>
            </a:spcBef>
            <a:spcAft>
              <a:spcPts val="0"/>
            </a:spcAft>
            <a:buChar char="••"/>
          </a:pPr>
          <a:r>
            <a:rPr lang="lv-LV" sz="1200" b="1" kern="1200" dirty="0">
              <a:latin typeface="Verdana" panose="020B0604030504040204" pitchFamily="34" charset="0"/>
              <a:ea typeface="Verdana" panose="020B0604030504040204" pitchFamily="34" charset="0"/>
            </a:rPr>
            <a:t>Mērķdotācijas</a:t>
          </a:r>
          <a:r>
            <a:rPr lang="lv-LV" sz="1200" kern="1200" dirty="0">
              <a:latin typeface="Verdana" panose="020B0604030504040204" pitchFamily="34" charset="0"/>
              <a:ea typeface="Verdana" panose="020B0604030504040204" pitchFamily="34" charset="0"/>
            </a:rPr>
            <a:t> pašvaldībām un pašvaldību pasākumiem</a:t>
          </a:r>
        </a:p>
        <a:p>
          <a:pPr marL="114300" lvl="1" indent="-114300" algn="l" defTabSz="533400" rtl="0">
            <a:lnSpc>
              <a:spcPct val="90000"/>
            </a:lnSpc>
            <a:spcBef>
              <a:spcPct val="0"/>
            </a:spcBef>
            <a:spcAft>
              <a:spcPts val="0"/>
            </a:spcAft>
            <a:buChar char="••"/>
          </a:pPr>
          <a:r>
            <a:rPr lang="lv-LV" sz="1200" kern="1200" dirty="0">
              <a:latin typeface="Verdana" panose="020B0604030504040204" pitchFamily="34" charset="0"/>
              <a:ea typeface="Verdana" panose="020B0604030504040204" pitchFamily="34" charset="0"/>
            </a:rPr>
            <a:t>Valsts izsniedzamo </a:t>
          </a:r>
          <a:r>
            <a:rPr lang="lv-LV" sz="1200" b="1" kern="1200" dirty="0">
              <a:latin typeface="Verdana" panose="020B0604030504040204" pitchFamily="34" charset="0"/>
              <a:ea typeface="Verdana" panose="020B0604030504040204" pitchFamily="34" charset="0"/>
            </a:rPr>
            <a:t>galvojumu</a:t>
          </a:r>
          <a:r>
            <a:rPr lang="lv-LV" sz="1200" kern="1200" dirty="0">
              <a:latin typeface="Verdana" panose="020B0604030504040204" pitchFamily="34" charset="0"/>
              <a:ea typeface="Verdana" panose="020B0604030504040204" pitchFamily="34" charset="0"/>
            </a:rPr>
            <a:t> apmērs</a:t>
          </a:r>
        </a:p>
        <a:p>
          <a:pPr marL="114300" lvl="1" indent="-114300" algn="l" defTabSz="533400" rtl="0">
            <a:lnSpc>
              <a:spcPct val="90000"/>
            </a:lnSpc>
            <a:spcBef>
              <a:spcPct val="0"/>
            </a:spcBef>
            <a:spcAft>
              <a:spcPts val="0"/>
            </a:spcAft>
            <a:buChar char="••"/>
          </a:pPr>
          <a:r>
            <a:rPr lang="lv-LV" sz="1200" kern="1200" dirty="0">
              <a:latin typeface="Verdana" panose="020B0604030504040204" pitchFamily="34" charset="0"/>
              <a:ea typeface="Verdana" panose="020B0604030504040204" pitchFamily="34" charset="0"/>
            </a:rPr>
            <a:t>Valsts budžeta</a:t>
          </a:r>
          <a:r>
            <a:rPr lang="lv-LV" sz="1200" b="1" kern="1200" dirty="0">
              <a:latin typeface="Verdana" panose="020B0604030504040204" pitchFamily="34" charset="0"/>
              <a:ea typeface="Verdana" panose="020B0604030504040204" pitchFamily="34" charset="0"/>
            </a:rPr>
            <a:t> ilgtermiņa saistības</a:t>
          </a:r>
        </a:p>
      </dsp:txBody>
      <dsp:txXfrm>
        <a:off x="2915741" y="719435"/>
        <a:ext cx="2555368" cy="4567336"/>
      </dsp:txXfrm>
    </dsp:sp>
    <dsp:sp modelId="{1434650A-0E94-44D6-8861-6944AC7A55E6}">
      <dsp:nvSpPr>
        <dsp:cNvPr id="0" name=""/>
        <dsp:cNvSpPr/>
      </dsp:nvSpPr>
      <dsp:spPr>
        <a:xfrm>
          <a:off x="5831482" y="41648"/>
          <a:ext cx="2555368" cy="7776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lv-LV" sz="2000" b="1" kern="1200" noProof="0" dirty="0">
              <a:solidFill>
                <a:schemeClr val="tx1"/>
              </a:solidFill>
              <a:latin typeface="Verdana" panose="020B0604030504040204" pitchFamily="34" charset="0"/>
              <a:ea typeface="Verdana" panose="020B0604030504040204" pitchFamily="34" charset="0"/>
            </a:rPr>
            <a:t>Paskaidrojumi</a:t>
          </a:r>
          <a:endParaRPr lang="en-US" sz="2000" kern="1200" dirty="0">
            <a:latin typeface="Verdana" panose="020B0604030504040204" pitchFamily="34" charset="0"/>
            <a:ea typeface="Verdana" panose="020B0604030504040204" pitchFamily="34" charset="0"/>
          </a:endParaRPr>
        </a:p>
      </dsp:txBody>
      <dsp:txXfrm>
        <a:off x="5831482" y="41648"/>
        <a:ext cx="2555368" cy="777600"/>
      </dsp:txXfrm>
    </dsp:sp>
    <dsp:sp modelId="{BCF1E52F-14B8-4F7A-8FC5-A381EE269500}">
      <dsp:nvSpPr>
        <dsp:cNvPr id="0" name=""/>
        <dsp:cNvSpPr/>
      </dsp:nvSpPr>
      <dsp:spPr>
        <a:xfrm>
          <a:off x="5828861" y="794785"/>
          <a:ext cx="2555368" cy="4567336"/>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0"/>
            </a:spcAft>
            <a:buChar char="••"/>
          </a:pPr>
          <a:r>
            <a:rPr lang="lv-LV" sz="1400" b="1" kern="1200" dirty="0">
              <a:latin typeface="Verdana" panose="020B0604030504040204" pitchFamily="34" charset="0"/>
              <a:ea typeface="Verdana" panose="020B0604030504040204" pitchFamily="34" charset="0"/>
            </a:rPr>
            <a:t>Makroekonomiskās</a:t>
          </a:r>
          <a:r>
            <a:rPr lang="lv-LV" sz="1400" kern="1200" dirty="0">
              <a:latin typeface="Verdana" panose="020B0604030504040204" pitchFamily="34" charset="0"/>
              <a:ea typeface="Verdana" panose="020B0604030504040204" pitchFamily="34" charset="0"/>
            </a:rPr>
            <a:t> un </a:t>
          </a:r>
          <a:r>
            <a:rPr lang="lv-LV" sz="1400" b="1" kern="1200" dirty="0">
              <a:latin typeface="Verdana" panose="020B0604030504040204" pitchFamily="34" charset="0"/>
              <a:ea typeface="Verdana" panose="020B0604030504040204" pitchFamily="34" charset="0"/>
            </a:rPr>
            <a:t>fiskālās</a:t>
          </a:r>
          <a:r>
            <a:rPr lang="lv-LV" sz="1400" kern="1200" dirty="0">
              <a:latin typeface="Verdana" panose="020B0604030504040204" pitchFamily="34" charset="0"/>
              <a:ea typeface="Verdana" panose="020B0604030504040204" pitchFamily="34" charset="0"/>
            </a:rPr>
            <a:t> attīstības apskats</a:t>
          </a:r>
          <a:endParaRPr lang="en-US" sz="1400" b="1" kern="1200" noProof="0" dirty="0">
            <a:latin typeface="Verdana" panose="020B0604030504040204" pitchFamily="34" charset="0"/>
            <a:ea typeface="Verdana" panose="020B0604030504040204" pitchFamily="34" charset="0"/>
          </a:endParaRPr>
        </a:p>
        <a:p>
          <a:pPr marL="114300" lvl="1" indent="-114300" algn="l" defTabSz="622300" rtl="0">
            <a:lnSpc>
              <a:spcPct val="90000"/>
            </a:lnSpc>
            <a:spcBef>
              <a:spcPct val="0"/>
            </a:spcBef>
            <a:spcAft>
              <a:spcPts val="0"/>
            </a:spcAft>
            <a:buChar char="••"/>
          </a:pPr>
          <a:r>
            <a:rPr lang="lv-LV" sz="1400" b="1" kern="1200" dirty="0">
              <a:latin typeface="Verdana" panose="020B0604030504040204" pitchFamily="34" charset="0"/>
              <a:ea typeface="Verdana" panose="020B0604030504040204" pitchFamily="34" charset="0"/>
            </a:rPr>
            <a:t>Ieņēmumu analīze</a:t>
          </a:r>
        </a:p>
        <a:p>
          <a:pPr marL="114300" lvl="1" indent="-114300" algn="l" defTabSz="622300" rtl="0">
            <a:lnSpc>
              <a:spcPct val="90000"/>
            </a:lnSpc>
            <a:spcBef>
              <a:spcPct val="0"/>
            </a:spcBef>
            <a:spcAft>
              <a:spcPts val="0"/>
            </a:spcAft>
            <a:buChar char="••"/>
          </a:pPr>
          <a:r>
            <a:rPr lang="lv-LV" sz="1400" kern="1200" dirty="0">
              <a:latin typeface="Verdana" panose="020B0604030504040204" pitchFamily="34" charset="0"/>
              <a:ea typeface="Verdana" panose="020B0604030504040204" pitchFamily="34" charset="0"/>
            </a:rPr>
            <a:t>Valsts budžeta </a:t>
          </a:r>
          <a:r>
            <a:rPr lang="lv-LV" sz="1400" b="1" kern="1200" dirty="0">
              <a:latin typeface="Verdana" panose="020B0604030504040204" pitchFamily="34" charset="0"/>
              <a:ea typeface="Verdana" panose="020B0604030504040204" pitchFamily="34" charset="0"/>
            </a:rPr>
            <a:t>izdevumu plānošanas</a:t>
          </a:r>
          <a:r>
            <a:rPr lang="lv-LV" sz="1400" kern="1200" dirty="0">
              <a:latin typeface="Verdana" panose="020B0604030504040204" pitchFamily="34" charset="0"/>
              <a:ea typeface="Verdana" panose="020B0604030504040204" pitchFamily="34" charset="0"/>
            </a:rPr>
            <a:t> būtiskākie elementi</a:t>
          </a:r>
        </a:p>
        <a:p>
          <a:pPr marL="114300" lvl="1" indent="-114300" algn="l" defTabSz="622300" rtl="0">
            <a:lnSpc>
              <a:spcPct val="90000"/>
            </a:lnSpc>
            <a:spcBef>
              <a:spcPct val="0"/>
            </a:spcBef>
            <a:spcAft>
              <a:spcPts val="0"/>
            </a:spcAft>
            <a:buChar char="••"/>
          </a:pPr>
          <a:r>
            <a:rPr lang="lv-LV" sz="1400" kern="1200" dirty="0">
              <a:latin typeface="Verdana" panose="020B0604030504040204" pitchFamily="34" charset="0"/>
              <a:ea typeface="Verdana" panose="020B0604030504040204" pitchFamily="34" charset="0"/>
            </a:rPr>
            <a:t>Budžeta programmu </a:t>
          </a:r>
          <a:r>
            <a:rPr lang="lv-LV" sz="1400" b="1" kern="1200" dirty="0">
              <a:latin typeface="Verdana" panose="020B0604030504040204" pitchFamily="34" charset="0"/>
              <a:ea typeface="Verdana" panose="020B0604030504040204" pitchFamily="34" charset="0"/>
            </a:rPr>
            <a:t>paskaidrojumi un rezultatīvie rādītāji</a:t>
          </a:r>
        </a:p>
        <a:p>
          <a:pPr marL="114300" lvl="1" indent="-114300" algn="l" defTabSz="622300" rtl="0">
            <a:lnSpc>
              <a:spcPct val="90000"/>
            </a:lnSpc>
            <a:spcBef>
              <a:spcPct val="0"/>
            </a:spcBef>
            <a:spcAft>
              <a:spcPts val="0"/>
            </a:spcAft>
            <a:buChar char="••"/>
          </a:pPr>
          <a:r>
            <a:rPr lang="lv-LV" sz="1400" kern="1200" dirty="0">
              <a:latin typeface="Verdana" panose="020B0604030504040204" pitchFamily="34" charset="0"/>
              <a:ea typeface="Verdana" panose="020B0604030504040204" pitchFamily="34" charset="0"/>
            </a:rPr>
            <a:t>Valsts budžeta </a:t>
          </a:r>
          <a:r>
            <a:rPr lang="lv-LV" sz="1400" b="1" kern="1200" dirty="0">
              <a:latin typeface="Verdana" panose="020B0604030504040204" pitchFamily="34" charset="0"/>
              <a:ea typeface="Verdana" panose="020B0604030504040204" pitchFamily="34" charset="0"/>
            </a:rPr>
            <a:t>izdevumi</a:t>
          </a:r>
          <a:r>
            <a:rPr lang="lv-LV" sz="1400" kern="1200" dirty="0">
              <a:latin typeface="Verdana" panose="020B0604030504040204" pitchFamily="34" charset="0"/>
              <a:ea typeface="Verdana" panose="020B0604030504040204" pitchFamily="34" charset="0"/>
            </a:rPr>
            <a:t> funkcionālajā, administratīvajā un ekonomisko kategoriju sadalījumā</a:t>
          </a:r>
        </a:p>
        <a:p>
          <a:pPr marL="114300" lvl="1" indent="-114300" algn="l" defTabSz="622300" rtl="0">
            <a:lnSpc>
              <a:spcPct val="90000"/>
            </a:lnSpc>
            <a:spcBef>
              <a:spcPct val="0"/>
            </a:spcBef>
            <a:spcAft>
              <a:spcPts val="0"/>
            </a:spcAft>
            <a:buChar char="••"/>
          </a:pPr>
          <a:r>
            <a:rPr lang="lv-LV" sz="1400" kern="1200" dirty="0">
              <a:latin typeface="Verdana" panose="020B0604030504040204" pitchFamily="34" charset="0"/>
              <a:ea typeface="Verdana" panose="020B0604030504040204" pitchFamily="34" charset="0"/>
            </a:rPr>
            <a:t>Informācija par valsts </a:t>
          </a:r>
          <a:r>
            <a:rPr lang="lv-LV" sz="1400" b="1" kern="1200" dirty="0">
              <a:latin typeface="Verdana" panose="020B0604030504040204" pitchFamily="34" charset="0"/>
              <a:ea typeface="Verdana" panose="020B0604030504040204" pitchFamily="34" charset="0"/>
            </a:rPr>
            <a:t>investīciju projektiem</a:t>
          </a:r>
        </a:p>
        <a:p>
          <a:pPr marL="114300" lvl="1" indent="-114300" algn="l" defTabSz="622300" rtl="0">
            <a:lnSpc>
              <a:spcPct val="90000"/>
            </a:lnSpc>
            <a:spcBef>
              <a:spcPct val="0"/>
            </a:spcBef>
            <a:spcAft>
              <a:spcPts val="0"/>
            </a:spcAft>
            <a:buChar char="••"/>
          </a:pPr>
          <a:r>
            <a:rPr lang="lv-LV" sz="1400" kern="1200" dirty="0">
              <a:latin typeface="Verdana" panose="020B0604030504040204" pitchFamily="34" charset="0"/>
              <a:ea typeface="Verdana" panose="020B0604030504040204" pitchFamily="34" charset="0"/>
            </a:rPr>
            <a:t>Valsts finansiālo saistību kopsavilkums</a:t>
          </a:r>
        </a:p>
        <a:p>
          <a:pPr marL="114300" lvl="1" indent="-114300" algn="l" defTabSz="622300" rtl="0">
            <a:lnSpc>
              <a:spcPct val="90000"/>
            </a:lnSpc>
            <a:spcBef>
              <a:spcPct val="0"/>
            </a:spcBef>
            <a:spcAft>
              <a:spcPts val="0"/>
            </a:spcAft>
            <a:buChar char="••"/>
          </a:pPr>
          <a:r>
            <a:rPr lang="lv-LV" sz="1400" kern="1200" dirty="0">
              <a:latin typeface="Verdana" panose="020B0604030504040204" pitchFamily="34" charset="0"/>
              <a:ea typeface="Verdana" panose="020B0604030504040204" pitchFamily="34" charset="0"/>
            </a:rPr>
            <a:t>Informācija par </a:t>
          </a:r>
          <a:r>
            <a:rPr lang="lv-LV" sz="1400" b="1" kern="1200" dirty="0">
              <a:latin typeface="Verdana" panose="020B0604030504040204" pitchFamily="34" charset="0"/>
              <a:ea typeface="Verdana" panose="020B0604030504040204" pitchFamily="34" charset="0"/>
            </a:rPr>
            <a:t>pavadošajiem likumprojektiem</a:t>
          </a:r>
        </a:p>
      </dsp:txBody>
      <dsp:txXfrm>
        <a:off x="5828861" y="794785"/>
        <a:ext cx="2555368" cy="4567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BE176-9BF6-4981-AEE5-66001E9AA867}">
      <dsp:nvSpPr>
        <dsp:cNvPr id="0" name=""/>
        <dsp:cNvSpPr/>
      </dsp:nvSpPr>
      <dsp:spPr>
        <a:xfrm>
          <a:off x="134221" y="0"/>
          <a:ext cx="3130664" cy="5069655"/>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50B70B-A720-44C0-9B35-AA2995879823}">
      <dsp:nvSpPr>
        <dsp:cNvPr id="0" name=""/>
        <dsp:cNvSpPr/>
      </dsp:nvSpPr>
      <dsp:spPr>
        <a:xfrm>
          <a:off x="2657092" y="507388"/>
          <a:ext cx="5018639" cy="46884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b="1" kern="1200" dirty="0">
              <a:solidFill>
                <a:schemeClr val="tx1"/>
              </a:solidFill>
              <a:latin typeface="Verdana" panose="020B0604030504040204" pitchFamily="34" charset="0"/>
              <a:ea typeface="Verdana" panose="020B0604030504040204" pitchFamily="34" charset="0"/>
            </a:rPr>
            <a:t>Latvijas Republikas Satversme</a:t>
          </a:r>
        </a:p>
      </dsp:txBody>
      <dsp:txXfrm>
        <a:off x="2679979" y="530275"/>
        <a:ext cx="4972865" cy="423070"/>
      </dsp:txXfrm>
    </dsp:sp>
    <dsp:sp modelId="{95BD23A1-1903-48CF-8DA9-4FCD4678F6D1}">
      <dsp:nvSpPr>
        <dsp:cNvPr id="0" name=""/>
        <dsp:cNvSpPr/>
      </dsp:nvSpPr>
      <dsp:spPr>
        <a:xfrm>
          <a:off x="2681395" y="1034838"/>
          <a:ext cx="4994352" cy="46884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b="1" i="1" kern="1200" dirty="0">
              <a:solidFill>
                <a:srgbClr val="FFC000"/>
              </a:solidFill>
              <a:latin typeface="Verdana" panose="020B0604030504040204" pitchFamily="34" charset="0"/>
              <a:ea typeface="Verdana" panose="020B0604030504040204" pitchFamily="34" charset="0"/>
            </a:rPr>
            <a:t>Starptautiskie tiesību akti</a:t>
          </a:r>
        </a:p>
      </dsp:txBody>
      <dsp:txXfrm>
        <a:off x="2704282" y="1057725"/>
        <a:ext cx="4948578" cy="423070"/>
      </dsp:txXfrm>
    </dsp:sp>
    <dsp:sp modelId="{5BE15443-4221-470E-B3DC-EEB4F1D39125}">
      <dsp:nvSpPr>
        <dsp:cNvPr id="0" name=""/>
        <dsp:cNvSpPr/>
      </dsp:nvSpPr>
      <dsp:spPr>
        <a:xfrm>
          <a:off x="2657092" y="1562287"/>
          <a:ext cx="5018639" cy="46884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b="1" kern="1200" dirty="0">
              <a:solidFill>
                <a:srgbClr val="FF0000"/>
              </a:solidFill>
              <a:latin typeface="Verdana" panose="020B0604030504040204" pitchFamily="34" charset="0"/>
              <a:ea typeface="Verdana" panose="020B0604030504040204" pitchFamily="34" charset="0"/>
            </a:rPr>
            <a:t>Fiskālās disciplīnas likums </a:t>
          </a:r>
        </a:p>
      </dsp:txBody>
      <dsp:txXfrm>
        <a:off x="2679979" y="1585174"/>
        <a:ext cx="4972865" cy="423070"/>
      </dsp:txXfrm>
    </dsp:sp>
    <dsp:sp modelId="{2505CF45-C469-4BF8-B9DC-7816F14731AE}">
      <dsp:nvSpPr>
        <dsp:cNvPr id="0" name=""/>
        <dsp:cNvSpPr/>
      </dsp:nvSpPr>
      <dsp:spPr>
        <a:xfrm>
          <a:off x="2657092" y="2089737"/>
          <a:ext cx="5018639" cy="46884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lv-LV" sz="1600" b="1" kern="1200" dirty="0">
              <a:solidFill>
                <a:srgbClr val="00B050"/>
              </a:solidFill>
              <a:latin typeface="Verdana" panose="020B0604030504040204" pitchFamily="34" charset="0"/>
              <a:ea typeface="Verdana" panose="020B0604030504040204" pitchFamily="34" charset="0"/>
            </a:rPr>
            <a:t>Likums par budžetu un finanšu vadību</a:t>
          </a:r>
        </a:p>
      </dsp:txBody>
      <dsp:txXfrm>
        <a:off x="2679979" y="2112624"/>
        <a:ext cx="4972865" cy="423070"/>
      </dsp:txXfrm>
    </dsp:sp>
    <dsp:sp modelId="{16CC3F8D-37F5-44E0-8CB9-CAB0D0C751E6}">
      <dsp:nvSpPr>
        <dsp:cNvPr id="0" name=""/>
        <dsp:cNvSpPr/>
      </dsp:nvSpPr>
      <dsp:spPr>
        <a:xfrm>
          <a:off x="2637831" y="2617186"/>
          <a:ext cx="5037916" cy="83157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lv-LV" sz="1600" b="1" i="0" kern="1200" dirty="0">
              <a:solidFill>
                <a:srgbClr val="00B0F0"/>
              </a:solidFill>
              <a:latin typeface="Verdana" panose="020B0604030504040204" pitchFamily="34" charset="0"/>
              <a:ea typeface="Verdana" panose="020B0604030504040204" pitchFamily="34" charset="0"/>
            </a:rPr>
            <a:t>Likums par valsts budžetu kārtējam gadam un vidēja termiņa budžeta ietvaru</a:t>
          </a:r>
          <a:endParaRPr lang="lv-LV" sz="1600" b="1" kern="1200" dirty="0">
            <a:solidFill>
              <a:srgbClr val="00B0F0"/>
            </a:solidFill>
            <a:latin typeface="Verdana" panose="020B0604030504040204" pitchFamily="34" charset="0"/>
            <a:ea typeface="Verdana" panose="020B0604030504040204" pitchFamily="34" charset="0"/>
          </a:endParaRPr>
        </a:p>
      </dsp:txBody>
      <dsp:txXfrm>
        <a:off x="2678425" y="2657780"/>
        <a:ext cx="4956728" cy="750386"/>
      </dsp:txXfrm>
    </dsp:sp>
    <dsp:sp modelId="{D5103210-E7B3-4950-BC01-96D3D2045CB2}">
      <dsp:nvSpPr>
        <dsp:cNvPr id="0" name=""/>
        <dsp:cNvSpPr/>
      </dsp:nvSpPr>
      <dsp:spPr>
        <a:xfrm>
          <a:off x="2657092" y="3507367"/>
          <a:ext cx="5018639" cy="46884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b="1" kern="1200" dirty="0">
              <a:solidFill>
                <a:srgbClr val="C1218C"/>
              </a:solidFill>
              <a:latin typeface="Verdana" panose="020B0604030504040204" pitchFamily="34" charset="0"/>
              <a:ea typeface="Verdana" panose="020B0604030504040204" pitchFamily="34" charset="0"/>
            </a:rPr>
            <a:t>Ministru kabineta noteikumi</a:t>
          </a:r>
        </a:p>
      </dsp:txBody>
      <dsp:txXfrm>
        <a:off x="2679979" y="3530254"/>
        <a:ext cx="4972865" cy="423070"/>
      </dsp:txXfrm>
    </dsp:sp>
    <dsp:sp modelId="{F70DD0C7-F6EB-4E1E-A1FC-01C091908B41}">
      <dsp:nvSpPr>
        <dsp:cNvPr id="0" name=""/>
        <dsp:cNvSpPr/>
      </dsp:nvSpPr>
      <dsp:spPr>
        <a:xfrm>
          <a:off x="2663699" y="4034816"/>
          <a:ext cx="5015969" cy="46884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b="1" kern="1200">
              <a:solidFill>
                <a:srgbClr val="132777"/>
              </a:solidFill>
              <a:latin typeface="Verdana" panose="020B0604030504040204" pitchFamily="34" charset="0"/>
              <a:ea typeface="Verdana" panose="020B0604030504040204" pitchFamily="34" charset="0"/>
            </a:rPr>
            <a:t>Iestāžu iekšējie noteikumi</a:t>
          </a:r>
          <a:endParaRPr lang="lv-LV" sz="2000" b="1" kern="1200" dirty="0">
            <a:solidFill>
              <a:srgbClr val="C1218C"/>
            </a:solidFill>
            <a:latin typeface="Verdana" panose="020B0604030504040204" pitchFamily="34" charset="0"/>
            <a:ea typeface="Verdana" panose="020B0604030504040204" pitchFamily="34" charset="0"/>
          </a:endParaRPr>
        </a:p>
      </dsp:txBody>
      <dsp:txXfrm>
        <a:off x="2686586" y="4057703"/>
        <a:ext cx="4970195" cy="423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D8C8C-D5D4-4426-B45E-893F86A8437C}">
      <dsp:nvSpPr>
        <dsp:cNvPr id="0" name=""/>
        <dsp:cNvSpPr/>
      </dsp:nvSpPr>
      <dsp:spPr>
        <a:xfrm>
          <a:off x="1684698" y="-26525"/>
          <a:ext cx="4571589" cy="4571589"/>
        </a:xfrm>
        <a:prstGeom prst="circularArrow">
          <a:avLst>
            <a:gd name="adj1" fmla="val 5544"/>
            <a:gd name="adj2" fmla="val 330680"/>
            <a:gd name="adj3" fmla="val 13772118"/>
            <a:gd name="adj4" fmla="val 17388282"/>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1E10B-DD9F-4F27-A419-281DF71D2672}">
      <dsp:nvSpPr>
        <dsp:cNvPr id="0" name=""/>
        <dsp:cNvSpPr/>
      </dsp:nvSpPr>
      <dsp:spPr>
        <a:xfrm>
          <a:off x="2898382" y="2378"/>
          <a:ext cx="2144221" cy="10721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kern="1200" dirty="0">
              <a:latin typeface="Verdana" panose="020B0604030504040204" pitchFamily="34" charset="0"/>
              <a:ea typeface="Verdana" panose="020B0604030504040204" pitchFamily="34" charset="0"/>
            </a:rPr>
            <a:t>izstrādāšana</a:t>
          </a:r>
        </a:p>
      </dsp:txBody>
      <dsp:txXfrm>
        <a:off x="2950718" y="54714"/>
        <a:ext cx="2039549" cy="967438"/>
      </dsp:txXfrm>
    </dsp:sp>
    <dsp:sp modelId="{7AAF413D-BED9-4D42-9259-3FD08AD61B4E}">
      <dsp:nvSpPr>
        <dsp:cNvPr id="0" name=""/>
        <dsp:cNvSpPr/>
      </dsp:nvSpPr>
      <dsp:spPr>
        <a:xfrm>
          <a:off x="4752472" y="1349453"/>
          <a:ext cx="2144221" cy="107211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kern="1200" dirty="0">
              <a:latin typeface="Verdana" panose="020B0604030504040204" pitchFamily="34" charset="0"/>
              <a:ea typeface="Verdana" panose="020B0604030504040204" pitchFamily="34" charset="0"/>
            </a:rPr>
            <a:t>apstiprināšana</a:t>
          </a:r>
        </a:p>
      </dsp:txBody>
      <dsp:txXfrm>
        <a:off x="4804808" y="1401789"/>
        <a:ext cx="2039549" cy="967438"/>
      </dsp:txXfrm>
    </dsp:sp>
    <dsp:sp modelId="{9492BD09-1C8D-4C1E-AC9D-A8F892D76A67}">
      <dsp:nvSpPr>
        <dsp:cNvPr id="0" name=""/>
        <dsp:cNvSpPr/>
      </dsp:nvSpPr>
      <dsp:spPr>
        <a:xfrm>
          <a:off x="4044273" y="3529066"/>
          <a:ext cx="2144221" cy="107211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kern="1200" dirty="0">
              <a:latin typeface="Verdana" panose="020B0604030504040204" pitchFamily="34" charset="0"/>
              <a:ea typeface="Verdana" panose="020B0604030504040204" pitchFamily="34" charset="0"/>
            </a:rPr>
            <a:t>izpilde</a:t>
          </a:r>
        </a:p>
      </dsp:txBody>
      <dsp:txXfrm>
        <a:off x="4096609" y="3581402"/>
        <a:ext cx="2039549" cy="967438"/>
      </dsp:txXfrm>
    </dsp:sp>
    <dsp:sp modelId="{5B7D2931-51AC-43A1-885E-958FD9231B7F}">
      <dsp:nvSpPr>
        <dsp:cNvPr id="0" name=""/>
        <dsp:cNvSpPr/>
      </dsp:nvSpPr>
      <dsp:spPr>
        <a:xfrm>
          <a:off x="1752492" y="3529066"/>
          <a:ext cx="2144221" cy="107211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kern="1200" dirty="0">
              <a:latin typeface="Verdana" panose="020B0604030504040204" pitchFamily="34" charset="0"/>
              <a:ea typeface="Verdana" panose="020B0604030504040204" pitchFamily="34" charset="0"/>
            </a:rPr>
            <a:t>atskaitīšanās</a:t>
          </a:r>
        </a:p>
      </dsp:txBody>
      <dsp:txXfrm>
        <a:off x="1804828" y="3581402"/>
        <a:ext cx="2039549" cy="967438"/>
      </dsp:txXfrm>
    </dsp:sp>
    <dsp:sp modelId="{BE69BD46-BAEB-4B2D-8CF1-006DD6F8D104}">
      <dsp:nvSpPr>
        <dsp:cNvPr id="0" name=""/>
        <dsp:cNvSpPr/>
      </dsp:nvSpPr>
      <dsp:spPr>
        <a:xfrm>
          <a:off x="1044293" y="1349453"/>
          <a:ext cx="2144221" cy="107211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kern="1200" dirty="0">
              <a:latin typeface="Verdana" panose="020B0604030504040204" pitchFamily="34" charset="0"/>
              <a:ea typeface="Verdana" panose="020B0604030504040204" pitchFamily="34" charset="0"/>
            </a:rPr>
            <a:t>atbildība</a:t>
          </a:r>
        </a:p>
      </dsp:txBody>
      <dsp:txXfrm>
        <a:off x="1096629" y="1401789"/>
        <a:ext cx="2039549" cy="967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373C8-8535-49A7-A9EA-97B225FE0ED2}">
      <dsp:nvSpPr>
        <dsp:cNvPr id="0" name=""/>
        <dsp:cNvSpPr/>
      </dsp:nvSpPr>
      <dsp:spPr>
        <a:xfrm>
          <a:off x="1685924" y="0"/>
          <a:ext cx="4857750" cy="485775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19CD5-695A-40CA-8C14-A8D982E2DF6D}">
      <dsp:nvSpPr>
        <dsp:cNvPr id="0" name=""/>
        <dsp:cNvSpPr/>
      </dsp:nvSpPr>
      <dsp:spPr>
        <a:xfrm>
          <a:off x="1149679" y="54163"/>
          <a:ext cx="2882856" cy="229237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lv-LV" sz="1800" kern="1200" dirty="0">
              <a:latin typeface="Verdana" panose="020B0604030504040204" pitchFamily="34" charset="0"/>
              <a:ea typeface="Verdana" panose="020B0604030504040204" pitchFamily="34" charset="0"/>
            </a:rPr>
            <a:t>Tika sagatavots katru gadu, nākamo </a:t>
          </a:r>
          <a:r>
            <a:rPr lang="lv-LV" sz="1800" b="1" u="sng" kern="1200" dirty="0">
              <a:latin typeface="Verdana" panose="020B0604030504040204" pitchFamily="34" charset="0"/>
              <a:ea typeface="Verdana" panose="020B0604030504040204" pitchFamily="34" charset="0"/>
            </a:rPr>
            <a:t>trīs gadu periodam</a:t>
          </a:r>
          <a:r>
            <a:rPr lang="lv-LV" sz="1800" kern="1200" dirty="0">
              <a:latin typeface="Verdana" panose="020B0604030504040204" pitchFamily="34" charset="0"/>
              <a:ea typeface="Verdana" panose="020B0604030504040204" pitchFamily="34" charset="0"/>
            </a:rPr>
            <a:t>, un to apstiprina Saeima (</a:t>
          </a:r>
          <a:r>
            <a:rPr lang="lv-LV" sz="1800" u="sng" kern="1200" dirty="0">
              <a:latin typeface="Verdana" panose="020B0604030504040204" pitchFamily="34" charset="0"/>
              <a:ea typeface="Verdana" panose="020B0604030504040204" pitchFamily="34" charset="0"/>
            </a:rPr>
            <a:t>likuma spēks</a:t>
          </a:r>
          <a:r>
            <a:rPr lang="lv-LV" sz="1800" kern="1200" dirty="0">
              <a:latin typeface="Verdana" panose="020B0604030504040204" pitchFamily="34" charset="0"/>
              <a:ea typeface="Verdana" panose="020B0604030504040204" pitchFamily="34" charset="0"/>
            </a:rPr>
            <a:t>)</a:t>
          </a:r>
          <a:endParaRPr lang="en-GB" sz="1800" kern="1200" noProof="0" dirty="0">
            <a:latin typeface="Verdana" panose="020B0604030504040204" pitchFamily="34" charset="0"/>
            <a:ea typeface="Verdana" panose="020B0604030504040204" pitchFamily="34" charset="0"/>
          </a:endParaRPr>
        </a:p>
      </dsp:txBody>
      <dsp:txXfrm>
        <a:off x="1261583" y="166067"/>
        <a:ext cx="2659048" cy="2068564"/>
      </dsp:txXfrm>
    </dsp:sp>
    <dsp:sp modelId="{EFFD07BF-CA38-4F61-BB40-8E857CE15E0D}">
      <dsp:nvSpPr>
        <dsp:cNvPr id="0" name=""/>
        <dsp:cNvSpPr/>
      </dsp:nvSpPr>
      <dsp:spPr>
        <a:xfrm>
          <a:off x="4197063" y="67046"/>
          <a:ext cx="2882856" cy="229237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lv-LV" sz="1600" kern="1200" dirty="0">
              <a:latin typeface="Verdana" panose="020B0604030504040204" pitchFamily="34" charset="0"/>
              <a:ea typeface="Verdana" panose="020B0604030504040204" pitchFamily="34" charset="0"/>
            </a:rPr>
            <a:t>Tika sasaistīs ar attīstības plānošanas dokumentiem, tādējādi nodrošinot </a:t>
          </a:r>
          <a:r>
            <a:rPr lang="lv-LV" sz="1600" u="sng" kern="1200" dirty="0">
              <a:latin typeface="Verdana" panose="020B0604030504040204" pitchFamily="34" charset="0"/>
              <a:ea typeface="Verdana" panose="020B0604030504040204" pitchFamily="34" charset="0"/>
            </a:rPr>
            <a:t>pieejamo </a:t>
          </a:r>
          <a:r>
            <a:rPr lang="lv-LV" sz="1600" b="1" u="sng" kern="1200" dirty="0">
              <a:latin typeface="Verdana" panose="020B0604030504040204" pitchFamily="34" charset="0"/>
              <a:ea typeface="Verdana" panose="020B0604030504040204" pitchFamily="34" charset="0"/>
            </a:rPr>
            <a:t>resursu sasaisti ar </a:t>
          </a:r>
          <a:r>
            <a:rPr lang="lv-LV" sz="1600" u="sng" kern="1200" dirty="0">
              <a:latin typeface="Verdana" panose="020B0604030504040204" pitchFamily="34" charset="0"/>
              <a:ea typeface="Verdana" panose="020B0604030504040204" pitchFamily="34" charset="0"/>
            </a:rPr>
            <a:t>valdības politikas </a:t>
          </a:r>
          <a:r>
            <a:rPr lang="lv-LV" sz="1600" b="1" u="sng" kern="1200" dirty="0">
              <a:latin typeface="Verdana" panose="020B0604030504040204" pitchFamily="34" charset="0"/>
              <a:ea typeface="Verdana" panose="020B0604030504040204" pitchFamily="34" charset="0"/>
            </a:rPr>
            <a:t>prioritātēm</a:t>
          </a:r>
          <a:r>
            <a:rPr lang="lv-LV" sz="1600" u="sng" kern="1200" dirty="0">
              <a:latin typeface="Verdana" panose="020B0604030504040204" pitchFamily="34" charset="0"/>
              <a:ea typeface="Verdana" panose="020B0604030504040204" pitchFamily="34" charset="0"/>
            </a:rPr>
            <a:t> vidējā termiņā</a:t>
          </a:r>
          <a:endParaRPr lang="en-GB" sz="1600" u="none" kern="1200" noProof="0" dirty="0">
            <a:latin typeface="Verdana" panose="020B0604030504040204" pitchFamily="34" charset="0"/>
            <a:ea typeface="Verdana" panose="020B0604030504040204" pitchFamily="34" charset="0"/>
          </a:endParaRPr>
        </a:p>
      </dsp:txBody>
      <dsp:txXfrm>
        <a:off x="4308967" y="178950"/>
        <a:ext cx="2659048" cy="2068564"/>
      </dsp:txXfrm>
    </dsp:sp>
    <dsp:sp modelId="{791ACB56-62DE-4C1F-9694-5C8936BC43E1}">
      <dsp:nvSpPr>
        <dsp:cNvPr id="0" name=""/>
        <dsp:cNvSpPr/>
      </dsp:nvSpPr>
      <dsp:spPr>
        <a:xfrm>
          <a:off x="1149679" y="2534781"/>
          <a:ext cx="2882856" cy="229237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lv-LV" sz="1600" kern="1200" dirty="0">
              <a:latin typeface="Verdana" panose="020B0604030504040204" pitchFamily="34" charset="0"/>
              <a:ea typeface="Verdana" panose="020B0604030504040204" pitchFamily="34" charset="0"/>
            </a:rPr>
            <a:t>Pakļaujas Fiskālās disciplīnas likumā noteiktajiem fiskālajiem nosacījumiem, tādējādi nodrošinot </a:t>
          </a:r>
          <a:r>
            <a:rPr lang="lv-LV" sz="1600" b="1" u="sng" kern="1200" dirty="0">
              <a:latin typeface="Verdana" panose="020B0604030504040204" pitchFamily="34" charset="0"/>
              <a:ea typeface="Verdana" panose="020B0604030504040204" pitchFamily="34" charset="0"/>
            </a:rPr>
            <a:t>pārredzamu un atbildīgu fiskālo politiku</a:t>
          </a:r>
          <a:endParaRPr lang="en-GB" sz="1600" b="1" u="sng" kern="1200" noProof="0" dirty="0">
            <a:latin typeface="Verdana" panose="020B0604030504040204" pitchFamily="34" charset="0"/>
            <a:ea typeface="Verdana" panose="020B0604030504040204" pitchFamily="34" charset="0"/>
          </a:endParaRPr>
        </a:p>
      </dsp:txBody>
      <dsp:txXfrm>
        <a:off x="1261583" y="2646685"/>
        <a:ext cx="2659048" cy="2068564"/>
      </dsp:txXfrm>
    </dsp:sp>
    <dsp:sp modelId="{241D58AB-E0F6-43C7-ACF9-B642EB158CD2}">
      <dsp:nvSpPr>
        <dsp:cNvPr id="0" name=""/>
        <dsp:cNvSpPr/>
      </dsp:nvSpPr>
      <dsp:spPr>
        <a:xfrm>
          <a:off x="4197063" y="2534781"/>
          <a:ext cx="2882856" cy="229237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lv-LV" sz="1800" kern="1200" dirty="0">
              <a:latin typeface="Verdana" panose="020B0604030504040204" pitchFamily="34" charset="0"/>
              <a:ea typeface="Verdana" panose="020B0604030504040204" pitchFamily="34" charset="0"/>
            </a:rPr>
            <a:t>Ietvara likuma darbības perioda </a:t>
          </a:r>
          <a:r>
            <a:rPr lang="lv-LV" sz="1800" u="sng" kern="1200" dirty="0">
              <a:latin typeface="Verdana" panose="020B0604030504040204" pitchFamily="34" charset="0"/>
              <a:ea typeface="Verdana" panose="020B0604030504040204" pitchFamily="34" charset="0"/>
            </a:rPr>
            <a:t>pirmais gads tika detalizēti izvērsts </a:t>
          </a:r>
          <a:r>
            <a:rPr lang="lv-LV" sz="1800" b="1" u="sng" kern="1200" dirty="0">
              <a:latin typeface="Verdana" panose="020B0604030504040204" pitchFamily="34" charset="0"/>
              <a:ea typeface="Verdana" panose="020B0604030504040204" pitchFamily="34" charset="0"/>
            </a:rPr>
            <a:t>gadskārtējā valsts budžeta likumā</a:t>
          </a:r>
          <a:endParaRPr lang="en-GB" sz="1600" b="1" u="sng" kern="1200" noProof="0" dirty="0">
            <a:latin typeface="Verdana" panose="020B0604030504040204" pitchFamily="34" charset="0"/>
            <a:ea typeface="Verdana" panose="020B0604030504040204" pitchFamily="34" charset="0"/>
          </a:endParaRPr>
        </a:p>
      </dsp:txBody>
      <dsp:txXfrm>
        <a:off x="4308967" y="2646685"/>
        <a:ext cx="2659048" cy="2068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2CD9F-5276-40A7-9886-AC1CC2B37D95}">
      <dsp:nvSpPr>
        <dsp:cNvPr id="0" name=""/>
        <dsp:cNvSpPr/>
      </dsp:nvSpPr>
      <dsp:spPr>
        <a:xfrm>
          <a:off x="704787" y="570813"/>
          <a:ext cx="3510386" cy="382462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lv-LV" sz="1600" b="0" i="0" kern="1200" dirty="0">
              <a:latin typeface="Verdana" panose="020B0604030504040204" pitchFamily="34" charset="0"/>
              <a:ea typeface="Verdana" panose="020B0604030504040204" pitchFamily="34" charset="0"/>
            </a:rPr>
            <a:t>Finanšu ministrs Saeimas sēdē ziņo par Latvijas Stabilitātes programmu, makroekonomiskās attīstības scenāriju, fiskālās politikas stratēģiju un vidēja termiņa mērķiem, kā arī par iespējamiem valsts budžeta prioritārajiem attīstības virzieniem</a:t>
          </a:r>
          <a:endParaRPr lang="lv-LV" sz="1600" kern="1200" dirty="0">
            <a:latin typeface="Verdana" panose="020B0604030504040204" pitchFamily="34" charset="0"/>
            <a:ea typeface="Verdana" panose="020B0604030504040204" pitchFamily="34" charset="0"/>
          </a:endParaRPr>
        </a:p>
      </dsp:txBody>
      <dsp:txXfrm>
        <a:off x="792802" y="658828"/>
        <a:ext cx="3334356" cy="2829033"/>
      </dsp:txXfrm>
    </dsp:sp>
    <dsp:sp modelId="{271721F0-39A6-4AE0-A3F7-2E781344E05C}">
      <dsp:nvSpPr>
        <dsp:cNvPr id="0" name=""/>
        <dsp:cNvSpPr/>
      </dsp:nvSpPr>
      <dsp:spPr>
        <a:xfrm>
          <a:off x="2593641" y="1658453"/>
          <a:ext cx="3389318" cy="3389318"/>
        </a:xfrm>
        <a:prstGeom prst="leftCircularArrow">
          <a:avLst>
            <a:gd name="adj1" fmla="val 2747"/>
            <a:gd name="adj2" fmla="val 334780"/>
            <a:gd name="adj3" fmla="val 1905417"/>
            <a:gd name="adj4" fmla="val 8819615"/>
            <a:gd name="adj5" fmla="val 3204"/>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E01ACEF-6AEC-4C39-A80B-E8C4EB725800}">
      <dsp:nvSpPr>
        <dsp:cNvPr id="0" name=""/>
        <dsp:cNvSpPr/>
      </dsp:nvSpPr>
      <dsp:spPr>
        <a:xfrm>
          <a:off x="1640425" y="3178401"/>
          <a:ext cx="2622578" cy="104291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lv-LV" sz="2200" kern="1200" dirty="0">
              <a:latin typeface="Verdana" panose="020B0604030504040204" pitchFamily="34" charset="0"/>
              <a:ea typeface="Verdana" panose="020B0604030504040204" pitchFamily="34" charset="0"/>
            </a:rPr>
            <a:t>Pavasara debates par budžetu</a:t>
          </a:r>
        </a:p>
      </dsp:txBody>
      <dsp:txXfrm>
        <a:off x="1670971" y="3208947"/>
        <a:ext cx="2561486" cy="981820"/>
      </dsp:txXfrm>
    </dsp:sp>
    <dsp:sp modelId="{BCFDDCA3-B896-478C-A2D1-C6B34EE4A5AA}">
      <dsp:nvSpPr>
        <dsp:cNvPr id="0" name=""/>
        <dsp:cNvSpPr/>
      </dsp:nvSpPr>
      <dsp:spPr>
        <a:xfrm>
          <a:off x="4706288" y="573361"/>
          <a:ext cx="3303209" cy="347447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endParaRPr lang="lv-LV" sz="2000" kern="1200" dirty="0">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Char char="••"/>
          </a:pPr>
          <a:endParaRPr lang="lv-LV" sz="2000" kern="1200" dirty="0">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r>
            <a:rPr lang="lv-LV" sz="1800" kern="1200" dirty="0">
              <a:latin typeface="Verdana" panose="020B0604030504040204" pitchFamily="34" charset="0"/>
              <a:ea typeface="Verdana" panose="020B0604030504040204" pitchFamily="34" charset="0"/>
            </a:rPr>
            <a:t>Gadskārtējais valsts budžets un vidējā termiņa ietvars integrēti viena likumā kā viens otra neatņemamā sastāvdaļa </a:t>
          </a:r>
        </a:p>
      </dsp:txBody>
      <dsp:txXfrm>
        <a:off x="4786245" y="1397848"/>
        <a:ext cx="3143295" cy="2570030"/>
      </dsp:txXfrm>
    </dsp:sp>
    <dsp:sp modelId="{2A3D8829-95F1-45A3-BDD6-27DA251B7CED}">
      <dsp:nvSpPr>
        <dsp:cNvPr id="0" name=""/>
        <dsp:cNvSpPr/>
      </dsp:nvSpPr>
      <dsp:spPr>
        <a:xfrm>
          <a:off x="5538337" y="741219"/>
          <a:ext cx="2622578" cy="104291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lv-LV" sz="2200" kern="1200" dirty="0">
              <a:latin typeface="Verdana" panose="020B0604030504040204" pitchFamily="34" charset="0"/>
              <a:ea typeface="Verdana" panose="020B0604030504040204" pitchFamily="34" charset="0"/>
            </a:rPr>
            <a:t>Vienotais budžeta likums rudenī</a:t>
          </a:r>
        </a:p>
      </dsp:txBody>
      <dsp:txXfrm>
        <a:off x="5568883" y="771765"/>
        <a:ext cx="2561486" cy="981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6E270-4E59-4E09-AD97-291EA9B1E917}">
      <dsp:nvSpPr>
        <dsp:cNvPr id="0" name=""/>
        <dsp:cNvSpPr/>
      </dsp:nvSpPr>
      <dsp:spPr>
        <a:xfrm>
          <a:off x="0" y="286400"/>
          <a:ext cx="8412699" cy="17199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2919" tIns="270764" rIns="652919" bIns="92456" numCol="1" spcCol="1270" anchor="t" anchorCtr="0">
          <a:noAutofit/>
        </a:bodyPr>
        <a:lstStyle/>
        <a:p>
          <a:pPr marL="114300" lvl="1" indent="-114300" algn="l" defTabSz="577850" rtl="0">
            <a:lnSpc>
              <a:spcPct val="90000"/>
            </a:lnSpc>
            <a:spcBef>
              <a:spcPct val="0"/>
            </a:spcBef>
            <a:spcAft>
              <a:spcPct val="15000"/>
            </a:spcAft>
            <a:buChar char="••"/>
          </a:pPr>
          <a:r>
            <a:rPr lang="lv-LV" sz="1300" b="1" kern="1200" dirty="0">
              <a:latin typeface="Verdana" panose="020B0604030504040204" pitchFamily="34" charset="0"/>
              <a:ea typeface="Verdana" panose="020B0604030504040204" pitchFamily="34" charset="0"/>
            </a:rPr>
            <a:t>budžeta bilances noteikums </a:t>
          </a:r>
          <a:r>
            <a:rPr lang="lv-LV" sz="1300" b="0" kern="1200" dirty="0">
              <a:latin typeface="Verdana" panose="020B0604030504040204" pitchFamily="34" charset="0"/>
              <a:ea typeface="Verdana" panose="020B0604030504040204" pitchFamily="34" charset="0"/>
            </a:rPr>
            <a:t>- vispārējās valdības strukturālais budžeta deficīts nevar pārsniegt 0,5% no IKP. Ja tas notiek (izvairīšanās klauzulas, neparedzēti notikumi), nākotnes bilance jāplāno tādās summās, lai koriģētu novirzes līdz normālam līmenim</a:t>
          </a:r>
        </a:p>
        <a:p>
          <a:pPr marL="114300" lvl="1" indent="-114300" algn="l" defTabSz="577850">
            <a:lnSpc>
              <a:spcPct val="90000"/>
            </a:lnSpc>
            <a:spcBef>
              <a:spcPct val="0"/>
            </a:spcBef>
            <a:spcAft>
              <a:spcPct val="15000"/>
            </a:spcAft>
            <a:buChar char="••"/>
          </a:pPr>
          <a:r>
            <a:rPr lang="en-US" sz="1300" b="1" kern="1200" dirty="0">
              <a:latin typeface="Verdana" panose="020B0604030504040204" pitchFamily="34" charset="0"/>
              <a:ea typeface="Verdana" panose="020B0604030504040204" pitchFamily="34" charset="0"/>
            </a:rPr>
            <a:t>izdevumu </a:t>
          </a:r>
          <a:r>
            <a:rPr lang="en-US" sz="1300" b="1" kern="1200" dirty="0" err="1">
              <a:latin typeface="Verdana" panose="020B0604030504040204" pitchFamily="34" charset="0"/>
              <a:ea typeface="Verdana" panose="020B0604030504040204" pitchFamily="34" charset="0"/>
            </a:rPr>
            <a:t>noteikums</a:t>
          </a:r>
          <a:r>
            <a:rPr lang="en-US" sz="1300" b="1" kern="1200" dirty="0">
              <a:latin typeface="Verdana" panose="020B0604030504040204" pitchFamily="34" charset="0"/>
              <a:ea typeface="Verdana" panose="020B0604030504040204" pitchFamily="34" charset="0"/>
            </a:rPr>
            <a:t> </a:t>
          </a:r>
          <a:r>
            <a:rPr lang="en-US" sz="1300" b="0" kern="1200" dirty="0">
              <a:latin typeface="Verdana" panose="020B0604030504040204" pitchFamily="34" charset="0"/>
              <a:ea typeface="Verdana" panose="020B0604030504040204" pitchFamily="34" charset="0"/>
            </a:rPr>
            <a:t>– </a:t>
          </a:r>
          <a:r>
            <a:rPr lang="lv-LV" sz="1300" b="0" kern="1200" dirty="0">
              <a:latin typeface="Verdana" panose="020B0604030504040204" pitchFamily="34" charset="0"/>
              <a:ea typeface="Verdana" panose="020B0604030504040204" pitchFamily="34" charset="0"/>
            </a:rPr>
            <a:t>vispārējās </a:t>
          </a:r>
          <a:r>
            <a:rPr lang="en-US" sz="1300" b="0" kern="1200" dirty="0" err="1">
              <a:latin typeface="Verdana" panose="020B0604030504040204" pitchFamily="34" charset="0"/>
              <a:ea typeface="Verdana" panose="020B0604030504040204" pitchFamily="34" charset="0"/>
            </a:rPr>
            <a:t>valdības</a:t>
          </a:r>
          <a:r>
            <a:rPr lang="en-US" sz="1300" b="0" kern="1200" dirty="0">
              <a:latin typeface="Verdana" panose="020B0604030504040204" pitchFamily="34" charset="0"/>
              <a:ea typeface="Verdana" panose="020B0604030504040204" pitchFamily="34" charset="0"/>
            </a:rPr>
            <a:t> reālais izdevumu pieaugums nepārsniedz vidējo potenciālo IKP pieaugumu</a:t>
          </a:r>
        </a:p>
        <a:p>
          <a:pPr marL="114300" lvl="1" indent="-114300" algn="l" defTabSz="577850">
            <a:lnSpc>
              <a:spcPct val="90000"/>
            </a:lnSpc>
            <a:spcBef>
              <a:spcPct val="0"/>
            </a:spcBef>
            <a:spcAft>
              <a:spcPct val="15000"/>
            </a:spcAft>
            <a:buChar char="••"/>
          </a:pPr>
          <a:r>
            <a:rPr lang="en-US" sz="1300" b="1" kern="1200" dirty="0" err="1">
              <a:latin typeface="Verdana" panose="020B0604030504040204" pitchFamily="34" charset="0"/>
              <a:ea typeface="Verdana" panose="020B0604030504040204" pitchFamily="34" charset="0"/>
            </a:rPr>
            <a:t>parād</a:t>
          </a:r>
          <a:r>
            <a:rPr lang="lv-LV" sz="1300" b="1" kern="1200" dirty="0">
              <a:latin typeface="Verdana" panose="020B0604030504040204" pitchFamily="34" charset="0"/>
              <a:ea typeface="Verdana" panose="020B0604030504040204" pitchFamily="34" charset="0"/>
            </a:rPr>
            <a:t>a</a:t>
          </a:r>
          <a:r>
            <a:rPr lang="en-US" sz="1300" b="1" kern="1200" dirty="0">
              <a:latin typeface="Verdana" panose="020B0604030504040204" pitchFamily="34" charset="0"/>
              <a:ea typeface="Verdana" panose="020B0604030504040204" pitchFamily="34" charset="0"/>
            </a:rPr>
            <a:t> </a:t>
          </a:r>
          <a:r>
            <a:rPr lang="lv-LV" sz="1300" b="1" kern="1200" dirty="0">
              <a:latin typeface="Verdana" panose="020B0604030504040204" pitchFamily="34" charset="0"/>
              <a:ea typeface="Verdana" panose="020B0604030504040204" pitchFamily="34" charset="0"/>
            </a:rPr>
            <a:t>noteikums</a:t>
          </a:r>
          <a:r>
            <a:rPr lang="en-US" sz="1300" b="1" kern="1200" dirty="0">
              <a:latin typeface="Verdana" panose="020B0604030504040204" pitchFamily="34" charset="0"/>
              <a:ea typeface="Verdana" panose="020B0604030504040204" pitchFamily="34" charset="0"/>
            </a:rPr>
            <a:t> </a:t>
          </a:r>
          <a:r>
            <a:rPr lang="en-US" sz="1300" b="0" kern="1200" dirty="0">
              <a:latin typeface="Verdana" panose="020B0604030504040204" pitchFamily="34" charset="0"/>
              <a:ea typeface="Verdana" panose="020B0604030504040204" pitchFamily="34" charset="0"/>
            </a:rPr>
            <a:t>– </a:t>
          </a:r>
          <a:r>
            <a:rPr lang="lv-LV" sz="1300" b="0" kern="1200" dirty="0">
              <a:latin typeface="Verdana" panose="020B0604030504040204" pitchFamily="34" charset="0"/>
              <a:ea typeface="Verdana" panose="020B0604030504040204" pitchFamily="34" charset="0"/>
            </a:rPr>
            <a:t>vispārējās valdības</a:t>
          </a:r>
          <a:r>
            <a:rPr lang="en-US" sz="1300" b="0" kern="1200" dirty="0">
              <a:latin typeface="Verdana" panose="020B0604030504040204" pitchFamily="34" charset="0"/>
              <a:ea typeface="Verdana" panose="020B0604030504040204" pitchFamily="34" charset="0"/>
            </a:rPr>
            <a:t> parāds nedrīkst pārsniegt 60% no IKP</a:t>
          </a:r>
        </a:p>
      </dsp:txBody>
      <dsp:txXfrm>
        <a:off x="0" y="286400"/>
        <a:ext cx="8412699" cy="1719900"/>
      </dsp:txXfrm>
    </dsp:sp>
    <dsp:sp modelId="{D1B2E0D9-ED43-478C-B67A-22E1A15CCEFC}">
      <dsp:nvSpPr>
        <dsp:cNvPr id="0" name=""/>
        <dsp:cNvSpPr/>
      </dsp:nvSpPr>
      <dsp:spPr>
        <a:xfrm>
          <a:off x="420634" y="94520"/>
          <a:ext cx="5888889"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586" tIns="0" rIns="222586" bIns="0" numCol="1" spcCol="1270" anchor="ctr" anchorCtr="0">
          <a:noAutofit/>
        </a:bodyPr>
        <a:lstStyle/>
        <a:p>
          <a:pPr lvl="0" algn="l" defTabSz="1066800" rtl="0">
            <a:lnSpc>
              <a:spcPct val="90000"/>
            </a:lnSpc>
            <a:spcBef>
              <a:spcPct val="0"/>
            </a:spcBef>
            <a:spcAft>
              <a:spcPct val="35000"/>
            </a:spcAft>
          </a:pPr>
          <a:r>
            <a:rPr lang="lv-LV" sz="2400" b="1" kern="1200" noProof="0" dirty="0">
              <a:latin typeface="Verdana" panose="020B0604030504040204" pitchFamily="34" charset="0"/>
              <a:ea typeface="Verdana" panose="020B0604030504040204" pitchFamily="34" charset="0"/>
            </a:rPr>
            <a:t>Noteikumi</a:t>
          </a:r>
          <a:r>
            <a:rPr lang="en-US" sz="2400" b="1" kern="1200" noProof="0" dirty="0">
              <a:latin typeface="Verdana" panose="020B0604030504040204" pitchFamily="34" charset="0"/>
              <a:ea typeface="Verdana" panose="020B0604030504040204" pitchFamily="34" charset="0"/>
            </a:rPr>
            <a:t>:</a:t>
          </a:r>
        </a:p>
      </dsp:txBody>
      <dsp:txXfrm>
        <a:off x="439368" y="113254"/>
        <a:ext cx="5851421" cy="346292"/>
      </dsp:txXfrm>
    </dsp:sp>
    <dsp:sp modelId="{F3C70055-52DB-48C8-8179-00D8AB8497D3}">
      <dsp:nvSpPr>
        <dsp:cNvPr id="0" name=""/>
        <dsp:cNvSpPr/>
      </dsp:nvSpPr>
      <dsp:spPr>
        <a:xfrm>
          <a:off x="0" y="2362900"/>
          <a:ext cx="8412699" cy="3111142"/>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2919" tIns="270764" rIns="652919" bIns="92456" numCol="1" spcCol="1270" anchor="t" anchorCtr="0">
          <a:noAutofit/>
        </a:bodyPr>
        <a:lstStyle/>
        <a:p>
          <a:pPr marL="114300" lvl="1" indent="-114300" algn="l" defTabSz="577850" rtl="0">
            <a:lnSpc>
              <a:spcPct val="90000"/>
            </a:lnSpc>
            <a:spcBef>
              <a:spcPct val="0"/>
            </a:spcBef>
            <a:spcAft>
              <a:spcPct val="15000"/>
            </a:spcAft>
            <a:buChar char="••"/>
          </a:pPr>
          <a:r>
            <a:rPr lang="en-US" sz="1300" b="1" kern="1200" dirty="0" err="1">
              <a:latin typeface="Verdana" panose="020B0604030504040204" pitchFamily="34" charset="0"/>
              <a:ea typeface="Verdana" panose="020B0604030504040204" pitchFamily="34" charset="0"/>
            </a:rPr>
            <a:t>jaunā</a:t>
          </a:r>
          <a:r>
            <a:rPr lang="en-US" sz="1300" b="1" kern="1200" dirty="0">
              <a:latin typeface="Verdana" panose="020B0604030504040204" pitchFamily="34" charset="0"/>
              <a:ea typeface="Verdana" panose="020B0604030504040204" pitchFamily="34" charset="0"/>
            </a:rPr>
            <a:t> </a:t>
          </a:r>
          <a:r>
            <a:rPr lang="lv-LV" sz="1300" b="1" kern="1200" dirty="0">
              <a:latin typeface="Verdana" panose="020B0604030504040204" pitchFamily="34" charset="0"/>
              <a:ea typeface="Verdana" panose="020B0604030504040204" pitchFamily="34" charset="0"/>
            </a:rPr>
            <a:t>Ietvara likuma</a:t>
          </a:r>
          <a:r>
            <a:rPr lang="en-US" sz="1300" b="1" kern="1200" dirty="0">
              <a:latin typeface="Verdana" panose="020B0604030504040204" pitchFamily="34" charset="0"/>
              <a:ea typeface="Verdana" panose="020B0604030504040204" pitchFamily="34" charset="0"/>
            </a:rPr>
            <a:t> </a:t>
          </a:r>
          <a:r>
            <a:rPr lang="en-US" sz="1300" b="1" kern="1200" dirty="0" err="1">
              <a:latin typeface="Verdana" panose="020B0604030504040204" pitchFamily="34" charset="0"/>
              <a:ea typeface="Verdana" panose="020B0604030504040204" pitchFamily="34" charset="0"/>
            </a:rPr>
            <a:t>projekta</a:t>
          </a:r>
          <a:r>
            <a:rPr lang="lv-LV" sz="1300" b="1"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pārmantošanas</a:t>
          </a:r>
          <a:r>
            <a:rPr lang="en-US" sz="1300" kern="1200" dirty="0">
              <a:latin typeface="Verdana" panose="020B0604030504040204" pitchFamily="34" charset="0"/>
              <a:ea typeface="Verdana" panose="020B0604030504040204" pitchFamily="34" charset="0"/>
            </a:rPr>
            <a:t> </a:t>
          </a:r>
          <a:r>
            <a:rPr lang="en-US" sz="1300" kern="1200" dirty="0" err="1">
              <a:latin typeface="Verdana" panose="020B0604030504040204" pitchFamily="34" charset="0"/>
              <a:ea typeface="Verdana" panose="020B0604030504040204" pitchFamily="34" charset="0"/>
            </a:rPr>
            <a:t>principi</a:t>
          </a:r>
          <a:r>
            <a:rPr lang="en-US" sz="1300" kern="1200" dirty="0">
              <a:latin typeface="Verdana" panose="020B0604030504040204" pitchFamily="34" charset="0"/>
              <a:ea typeface="Verdana" panose="020B0604030504040204" pitchFamily="34" charset="0"/>
            </a:rPr>
            <a:t> no </a:t>
          </a:r>
          <a:r>
            <a:rPr lang="en-US" sz="1300" kern="1200" dirty="0" err="1">
              <a:latin typeface="Verdana" panose="020B0604030504040204" pitchFamily="34" charset="0"/>
              <a:ea typeface="Verdana" panose="020B0604030504040204" pitchFamily="34" charset="0"/>
            </a:rPr>
            <a:t>spēkā</a:t>
          </a:r>
          <a:r>
            <a:rPr lang="en-US" sz="1300" kern="1200" dirty="0">
              <a:latin typeface="Verdana" panose="020B0604030504040204" pitchFamily="34" charset="0"/>
              <a:ea typeface="Verdana" panose="020B0604030504040204" pitchFamily="34" charset="0"/>
            </a:rPr>
            <a:t> </a:t>
          </a:r>
          <a:r>
            <a:rPr lang="en-US" sz="1300" kern="1200" dirty="0" err="1">
              <a:latin typeface="Verdana" panose="020B0604030504040204" pitchFamily="34" charset="0"/>
              <a:ea typeface="Verdana" panose="020B0604030504040204" pitchFamily="34" charset="0"/>
            </a:rPr>
            <a:t>esošā</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Ietvara likuma</a:t>
          </a:r>
          <a:endParaRPr lang="lv-LV" sz="1300" b="1" kern="1200" dirty="0">
            <a:latin typeface="Verdana" panose="020B0604030504040204" pitchFamily="34" charset="0"/>
            <a:ea typeface="Verdana" panose="020B0604030504040204" pitchFamily="34" charset="0"/>
          </a:endParaRPr>
        </a:p>
        <a:p>
          <a:pPr marL="114300" lvl="1" indent="-114300" algn="l" defTabSz="577850">
            <a:lnSpc>
              <a:spcPct val="90000"/>
            </a:lnSpc>
            <a:spcBef>
              <a:spcPct val="0"/>
            </a:spcBef>
            <a:spcAft>
              <a:spcPct val="15000"/>
            </a:spcAft>
            <a:buChar char="••"/>
          </a:pPr>
          <a:r>
            <a:rPr lang="lv-LV" sz="1300" b="1" kern="1200" dirty="0">
              <a:latin typeface="Verdana" panose="020B0604030504040204" pitchFamily="34" charset="0"/>
              <a:ea typeface="Verdana" panose="020B0604030504040204" pitchFamily="34" charset="0"/>
            </a:rPr>
            <a:t>Ietvara likuma</a:t>
          </a:r>
          <a:r>
            <a:rPr lang="en-US" sz="1300" b="1" kern="1200" dirty="0">
              <a:latin typeface="Verdana" panose="020B0604030504040204" pitchFamily="34" charset="0"/>
              <a:ea typeface="Verdana" panose="020B0604030504040204" pitchFamily="34" charset="0"/>
            </a:rPr>
            <a:t> grozījumu </a:t>
          </a:r>
          <a:r>
            <a:rPr lang="en-US" sz="1300" kern="1200" dirty="0">
              <a:latin typeface="Verdana" panose="020B0604030504040204" pitchFamily="34" charset="0"/>
              <a:ea typeface="Verdana" panose="020B0604030504040204" pitchFamily="34" charset="0"/>
            </a:rPr>
            <a:t>ierobežojumi</a:t>
          </a:r>
        </a:p>
        <a:p>
          <a:pPr marL="114300" lvl="1" indent="-114300" algn="l" defTabSz="577850">
            <a:lnSpc>
              <a:spcPct val="90000"/>
            </a:lnSpc>
            <a:spcBef>
              <a:spcPct val="0"/>
            </a:spcBef>
            <a:spcAft>
              <a:spcPct val="15000"/>
            </a:spcAft>
            <a:buChar char="••"/>
          </a:pPr>
          <a:r>
            <a:rPr lang="lv-LV" sz="1300" b="1" kern="1200" dirty="0">
              <a:latin typeface="Verdana" panose="020B0604030504040204" pitchFamily="34" charset="0"/>
              <a:ea typeface="Verdana" panose="020B0604030504040204" pitchFamily="34" charset="0"/>
            </a:rPr>
            <a:t>gadskārtējā</a:t>
          </a:r>
          <a:r>
            <a:rPr lang="en-US" sz="1300" kern="1200" dirty="0">
              <a:latin typeface="Verdana" panose="020B0604030504040204" pitchFamily="34" charset="0"/>
              <a:ea typeface="Verdana" panose="020B0604030504040204" pitchFamily="34" charset="0"/>
            </a:rPr>
            <a:t> </a:t>
          </a:r>
          <a:r>
            <a:rPr lang="en-US" sz="1300" b="1" kern="1200" dirty="0" err="1">
              <a:latin typeface="Verdana" panose="020B0604030504040204" pitchFamily="34" charset="0"/>
              <a:ea typeface="Verdana" panose="020B0604030504040204" pitchFamily="34" charset="0"/>
            </a:rPr>
            <a:t>budžeta</a:t>
          </a:r>
          <a:r>
            <a:rPr lang="en-US" sz="1300" b="1" kern="1200" dirty="0">
              <a:latin typeface="Verdana" panose="020B0604030504040204" pitchFamily="34" charset="0"/>
              <a:ea typeface="Verdana" panose="020B0604030504040204" pitchFamily="34" charset="0"/>
            </a:rPr>
            <a:t> </a:t>
          </a:r>
          <a:r>
            <a:rPr lang="en-US" sz="1300" b="1" kern="1200" dirty="0" err="1">
              <a:latin typeface="Verdana" panose="020B0604030504040204" pitchFamily="34" charset="0"/>
              <a:ea typeface="Verdana" panose="020B0604030504040204" pitchFamily="34" charset="0"/>
            </a:rPr>
            <a:t>sastādīšanas</a:t>
          </a:r>
          <a:r>
            <a:rPr lang="en-US" sz="1300" b="1" kern="1200" dirty="0">
              <a:latin typeface="Verdana" panose="020B0604030504040204" pitchFamily="34" charset="0"/>
              <a:ea typeface="Verdana" panose="020B0604030504040204" pitchFamily="34" charset="0"/>
            </a:rPr>
            <a:t> </a:t>
          </a:r>
          <a:r>
            <a:rPr lang="en-US" sz="1300" kern="1200" dirty="0" err="1">
              <a:latin typeface="Verdana" panose="020B0604030504040204" pitchFamily="34" charset="0"/>
              <a:ea typeface="Verdana" panose="020B0604030504040204" pitchFamily="34" charset="0"/>
            </a:rPr>
            <a:t>ierobežojumi</a:t>
          </a:r>
          <a:r>
            <a:rPr lang="lv-LV" sz="1300" kern="1200" dirty="0">
              <a:latin typeface="Verdana" panose="020B0604030504040204" pitchFamily="34" charset="0"/>
              <a:ea typeface="Verdana" panose="020B0604030504040204" pitchFamily="34" charset="0"/>
            </a:rPr>
            <a:t>, kas</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izriet</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no</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Ietvara </a:t>
          </a:r>
          <a:r>
            <a:rPr lang="en-US" sz="1300" kern="1200" dirty="0" err="1">
              <a:latin typeface="Verdana" panose="020B0604030504040204" pitchFamily="34" charset="0"/>
              <a:ea typeface="Verdana" panose="020B0604030504040204" pitchFamily="34" charset="0"/>
            </a:rPr>
            <a:t>likuma</a:t>
          </a:r>
          <a:r>
            <a:rPr lang="en-US" sz="1300" kern="1200" dirty="0">
              <a:latin typeface="Verdana" panose="020B0604030504040204" pitchFamily="34" charset="0"/>
              <a:ea typeface="Verdana" panose="020B0604030504040204" pitchFamily="34" charset="0"/>
            </a:rPr>
            <a:t> prasībām</a:t>
          </a:r>
        </a:p>
        <a:p>
          <a:pPr marL="114300" lvl="1" indent="-114300" algn="l" defTabSz="577850">
            <a:lnSpc>
              <a:spcPct val="90000"/>
            </a:lnSpc>
            <a:spcBef>
              <a:spcPct val="0"/>
            </a:spcBef>
            <a:spcAft>
              <a:spcPct val="15000"/>
            </a:spcAft>
            <a:buChar char="••"/>
          </a:pPr>
          <a:r>
            <a:rPr lang="lv-LV" sz="1300" b="1" kern="1200" dirty="0">
              <a:latin typeface="Verdana" panose="020B0604030504040204" pitchFamily="34" charset="0"/>
              <a:ea typeface="Verdana" panose="020B0604030504040204" pitchFamily="34" charset="0"/>
            </a:rPr>
            <a:t>gadskārtējā</a:t>
          </a:r>
          <a:r>
            <a:rPr lang="en-US" sz="1300" b="1" kern="1200" dirty="0">
              <a:latin typeface="Verdana" panose="020B0604030504040204" pitchFamily="34" charset="0"/>
              <a:ea typeface="Verdana" panose="020B0604030504040204" pitchFamily="34" charset="0"/>
            </a:rPr>
            <a:t> </a:t>
          </a:r>
          <a:r>
            <a:rPr lang="en-US" sz="1300" b="1" kern="1200" dirty="0" err="1">
              <a:latin typeface="Verdana" panose="020B0604030504040204" pitchFamily="34" charset="0"/>
              <a:ea typeface="Verdana" panose="020B0604030504040204" pitchFamily="34" charset="0"/>
            </a:rPr>
            <a:t>budžeta</a:t>
          </a:r>
          <a:r>
            <a:rPr lang="en-US" sz="1300" b="1" kern="1200" dirty="0">
              <a:latin typeface="Verdana" panose="020B0604030504040204" pitchFamily="34" charset="0"/>
              <a:ea typeface="Verdana" panose="020B0604030504040204" pitchFamily="34" charset="0"/>
            </a:rPr>
            <a:t> </a:t>
          </a:r>
          <a:r>
            <a:rPr lang="en-US" sz="1300" b="1" kern="1200" dirty="0" err="1">
              <a:latin typeface="Verdana" panose="020B0604030504040204" pitchFamily="34" charset="0"/>
              <a:ea typeface="Verdana" panose="020B0604030504040204" pitchFamily="34" charset="0"/>
            </a:rPr>
            <a:t>grozīšanas</a:t>
          </a:r>
          <a:r>
            <a:rPr lang="en-US" sz="1300" b="1" kern="1200" dirty="0">
              <a:latin typeface="Verdana" panose="020B0604030504040204" pitchFamily="34" charset="0"/>
              <a:ea typeface="Verdana" panose="020B0604030504040204" pitchFamily="34" charset="0"/>
            </a:rPr>
            <a:t> </a:t>
          </a:r>
          <a:r>
            <a:rPr lang="en-US" sz="1300" kern="1200" dirty="0" err="1">
              <a:latin typeface="Verdana" panose="020B0604030504040204" pitchFamily="34" charset="0"/>
              <a:ea typeface="Verdana" panose="020B0604030504040204" pitchFamily="34" charset="0"/>
            </a:rPr>
            <a:t>ierobežojumi</a:t>
          </a:r>
          <a:r>
            <a:rPr lang="lv-LV" sz="1300" kern="1200" dirty="0">
              <a:latin typeface="Verdana" panose="020B0604030504040204" pitchFamily="34" charset="0"/>
              <a:ea typeface="Verdana" panose="020B0604030504040204" pitchFamily="34" charset="0"/>
            </a:rPr>
            <a:t>,</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kas</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izriet</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no</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Ietvara </a:t>
          </a:r>
          <a:r>
            <a:rPr lang="en-US" sz="1300" kern="1200" dirty="0" err="1">
              <a:latin typeface="Verdana" panose="020B0604030504040204" pitchFamily="34" charset="0"/>
              <a:ea typeface="Verdana" panose="020B0604030504040204" pitchFamily="34" charset="0"/>
            </a:rPr>
            <a:t>likuma</a:t>
          </a:r>
          <a:r>
            <a:rPr lang="lv-LV" sz="1300" kern="1200" dirty="0">
              <a:latin typeface="Verdana" panose="020B0604030504040204" pitchFamily="34" charset="0"/>
              <a:ea typeface="Verdana" panose="020B0604030504040204" pitchFamily="34" charset="0"/>
            </a:rPr>
            <a:t> </a:t>
          </a:r>
          <a:r>
            <a:rPr lang="en-US" sz="1300" kern="1200" dirty="0" err="1">
              <a:latin typeface="Verdana" panose="020B0604030504040204" pitchFamily="34" charset="0"/>
              <a:ea typeface="Verdana" panose="020B0604030504040204" pitchFamily="34" charset="0"/>
            </a:rPr>
            <a:t>prasībām</a:t>
          </a:r>
          <a:endParaRPr lang="en-US" sz="1300" kern="1200" dirty="0">
            <a:latin typeface="Verdana" panose="020B0604030504040204" pitchFamily="34" charset="0"/>
            <a:ea typeface="Verdana" panose="020B0604030504040204" pitchFamily="34" charset="0"/>
          </a:endParaRPr>
        </a:p>
        <a:p>
          <a:pPr marL="114300" lvl="1" indent="-114300" algn="l" defTabSz="577850">
            <a:lnSpc>
              <a:spcPct val="90000"/>
            </a:lnSpc>
            <a:spcBef>
              <a:spcPct val="0"/>
            </a:spcBef>
            <a:spcAft>
              <a:spcPct val="15000"/>
            </a:spcAft>
            <a:buChar char="••"/>
          </a:pPr>
          <a:r>
            <a:rPr lang="en-US" sz="1300" b="1" kern="1200" dirty="0">
              <a:latin typeface="Verdana" panose="020B0604030504040204" pitchFamily="34" charset="0"/>
              <a:ea typeface="Verdana" panose="020B0604030504040204" pitchFamily="34" charset="0"/>
            </a:rPr>
            <a:t>budžeta </a:t>
          </a:r>
          <a:r>
            <a:rPr lang="en-US" sz="1300" b="1" kern="1200" dirty="0" err="1">
              <a:latin typeface="Verdana" panose="020B0604030504040204" pitchFamily="34" charset="0"/>
              <a:ea typeface="Verdana" panose="020B0604030504040204" pitchFamily="34" charset="0"/>
            </a:rPr>
            <a:t>izpildes</a:t>
          </a:r>
          <a:r>
            <a:rPr lang="en-US" sz="1300" b="1" kern="1200" dirty="0">
              <a:latin typeface="Verdana" panose="020B0604030504040204" pitchFamily="34" charset="0"/>
              <a:ea typeface="Verdana" panose="020B0604030504040204" pitchFamily="34" charset="0"/>
            </a:rPr>
            <a:t> </a:t>
          </a:r>
          <a:r>
            <a:rPr lang="en-US" sz="1300" b="1" kern="1200" dirty="0" err="1">
              <a:latin typeface="Verdana" panose="020B0604030504040204" pitchFamily="34" charset="0"/>
              <a:ea typeface="Verdana" panose="020B0604030504040204" pitchFamily="34" charset="0"/>
            </a:rPr>
            <a:t>ierobežojumi</a:t>
          </a:r>
          <a:r>
            <a:rPr lang="lv-LV" sz="1300" kern="1200" dirty="0">
              <a:latin typeface="Verdana" panose="020B0604030504040204" pitchFamily="34" charset="0"/>
              <a:ea typeface="Verdana" panose="020B0604030504040204" pitchFamily="34" charset="0"/>
            </a:rPr>
            <a:t>,</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kas</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izriet</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no</a:t>
          </a:r>
          <a:r>
            <a:rPr lang="en-US" sz="1300" kern="1200" dirty="0">
              <a:latin typeface="Verdana" panose="020B0604030504040204" pitchFamily="34" charset="0"/>
              <a:ea typeface="Verdana" panose="020B0604030504040204" pitchFamily="34" charset="0"/>
            </a:rPr>
            <a:t> </a:t>
          </a:r>
          <a:r>
            <a:rPr lang="lv-LV" sz="1300" kern="1200" dirty="0">
              <a:latin typeface="Verdana" panose="020B0604030504040204" pitchFamily="34" charset="0"/>
              <a:ea typeface="Verdana" panose="020B0604030504040204" pitchFamily="34" charset="0"/>
            </a:rPr>
            <a:t>Ietvara </a:t>
          </a:r>
          <a:r>
            <a:rPr lang="en-US" sz="1300" kern="1200" dirty="0" err="1">
              <a:latin typeface="Verdana" panose="020B0604030504040204" pitchFamily="34" charset="0"/>
              <a:ea typeface="Verdana" panose="020B0604030504040204" pitchFamily="34" charset="0"/>
            </a:rPr>
            <a:t>likuma</a:t>
          </a:r>
          <a:r>
            <a:rPr lang="lv-LV" sz="1300" kern="1200" dirty="0">
              <a:latin typeface="Verdana" panose="020B0604030504040204" pitchFamily="34" charset="0"/>
              <a:ea typeface="Verdana" panose="020B0604030504040204" pitchFamily="34" charset="0"/>
            </a:rPr>
            <a:t> </a:t>
          </a:r>
          <a:r>
            <a:rPr lang="en-US" sz="1300" kern="1200" dirty="0" err="1">
              <a:latin typeface="Verdana" panose="020B0604030504040204" pitchFamily="34" charset="0"/>
              <a:ea typeface="Verdana" panose="020B0604030504040204" pitchFamily="34" charset="0"/>
            </a:rPr>
            <a:t>prasībām</a:t>
          </a:r>
          <a:endParaRPr lang="en-US" sz="1300" kern="1200" dirty="0">
            <a:latin typeface="Verdana" panose="020B0604030504040204" pitchFamily="34" charset="0"/>
            <a:ea typeface="Verdana" panose="020B0604030504040204" pitchFamily="34" charset="0"/>
          </a:endParaRPr>
        </a:p>
        <a:p>
          <a:pPr marL="114300" lvl="1" indent="-114300" algn="l" defTabSz="577850">
            <a:lnSpc>
              <a:spcPct val="90000"/>
            </a:lnSpc>
            <a:spcBef>
              <a:spcPct val="0"/>
            </a:spcBef>
            <a:spcAft>
              <a:spcPct val="15000"/>
            </a:spcAft>
            <a:buChar char="••"/>
          </a:pPr>
          <a:r>
            <a:rPr lang="en-US" sz="1300" kern="1200" dirty="0" err="1">
              <a:latin typeface="Verdana" panose="020B0604030504040204" pitchFamily="34" charset="0"/>
              <a:ea typeface="Verdana" panose="020B0604030504040204" pitchFamily="34" charset="0"/>
            </a:rPr>
            <a:t>valdības</a:t>
          </a:r>
          <a:r>
            <a:rPr lang="en-US" sz="1300" kern="1200" dirty="0">
              <a:latin typeface="Verdana" panose="020B0604030504040204" pitchFamily="34" charset="0"/>
              <a:ea typeface="Verdana" panose="020B0604030504040204" pitchFamily="34" charset="0"/>
            </a:rPr>
            <a:t> </a:t>
          </a:r>
          <a:r>
            <a:rPr lang="en-US" sz="1300" kern="1200" dirty="0" err="1">
              <a:latin typeface="Verdana" panose="020B0604030504040204" pitchFamily="34" charset="0"/>
              <a:ea typeface="Verdana" panose="020B0604030504040204" pitchFamily="34" charset="0"/>
            </a:rPr>
            <a:t>lēmumu</a:t>
          </a:r>
          <a:r>
            <a:rPr lang="en-US" sz="1300" kern="1200" dirty="0">
              <a:latin typeface="Verdana" panose="020B0604030504040204" pitchFamily="34" charset="0"/>
              <a:ea typeface="Verdana" panose="020B0604030504040204" pitchFamily="34" charset="0"/>
            </a:rPr>
            <a:t> </a:t>
          </a:r>
          <a:r>
            <a:rPr lang="en-US" sz="1300" kern="1200" dirty="0" err="1">
              <a:latin typeface="Verdana" panose="020B0604030504040204" pitchFamily="34" charset="0"/>
              <a:ea typeface="Verdana" panose="020B0604030504040204" pitchFamily="34" charset="0"/>
            </a:rPr>
            <a:t>ar</a:t>
          </a:r>
          <a:r>
            <a:rPr lang="en-US" sz="1300" kern="1200" dirty="0">
              <a:latin typeface="Verdana" panose="020B0604030504040204" pitchFamily="34" charset="0"/>
              <a:ea typeface="Verdana" panose="020B0604030504040204" pitchFamily="34" charset="0"/>
            </a:rPr>
            <a:t> </a:t>
          </a:r>
          <a:r>
            <a:rPr lang="en-US" sz="1300" b="1" kern="1200" dirty="0" err="1">
              <a:latin typeface="Verdana" panose="020B0604030504040204" pitchFamily="34" charset="0"/>
              <a:ea typeface="Verdana" panose="020B0604030504040204" pitchFamily="34" charset="0"/>
            </a:rPr>
            <a:t>fiskālu</a:t>
          </a:r>
          <a:r>
            <a:rPr lang="en-US" sz="1300" b="1" kern="1200" dirty="0">
              <a:latin typeface="Verdana" panose="020B0604030504040204" pitchFamily="34" charset="0"/>
              <a:ea typeface="Verdana" panose="020B0604030504040204" pitchFamily="34" charset="0"/>
            </a:rPr>
            <a:t> </a:t>
          </a:r>
          <a:r>
            <a:rPr lang="en-US" sz="1300" b="1" kern="1200" dirty="0" err="1">
              <a:latin typeface="Verdana" panose="020B0604030504040204" pitchFamily="34" charset="0"/>
              <a:ea typeface="Verdana" panose="020B0604030504040204" pitchFamily="34" charset="0"/>
            </a:rPr>
            <a:t>ietekmi</a:t>
          </a:r>
          <a:r>
            <a:rPr lang="lv-LV" sz="1300" b="1" kern="1200" dirty="0">
              <a:latin typeface="Verdana" panose="020B0604030504040204" pitchFamily="34" charset="0"/>
              <a:ea typeface="Verdana" panose="020B0604030504040204" pitchFamily="34" charset="0"/>
            </a:rPr>
            <a:t> </a:t>
          </a:r>
          <a:r>
            <a:rPr lang="en-US" sz="1300" kern="1200" dirty="0" err="1">
              <a:latin typeface="Verdana" panose="020B0604030504040204" pitchFamily="34" charset="0"/>
              <a:ea typeface="Verdana" panose="020B0604030504040204" pitchFamily="34" charset="0"/>
            </a:rPr>
            <a:t>ierobežojumi</a:t>
          </a:r>
          <a:endParaRPr lang="en-US" sz="1300" kern="1200" dirty="0">
            <a:latin typeface="Verdana" panose="020B0604030504040204" pitchFamily="34" charset="0"/>
            <a:ea typeface="Verdana" panose="020B0604030504040204" pitchFamily="34" charset="0"/>
          </a:endParaRPr>
        </a:p>
        <a:p>
          <a:pPr marL="114300" lvl="1" indent="-114300" algn="l" defTabSz="577850">
            <a:lnSpc>
              <a:spcPct val="90000"/>
            </a:lnSpc>
            <a:spcBef>
              <a:spcPct val="0"/>
            </a:spcBef>
            <a:spcAft>
              <a:spcPct val="15000"/>
            </a:spcAft>
            <a:buChar char="••"/>
          </a:pPr>
          <a:r>
            <a:rPr lang="lv-LV" sz="1300" b="1" kern="1200" dirty="0">
              <a:latin typeface="Verdana" panose="020B0604030504040204" pitchFamily="34" charset="0"/>
              <a:ea typeface="Verdana" panose="020B0604030504040204" pitchFamily="34" charset="0"/>
            </a:rPr>
            <a:t>izņēmuma noteikumi </a:t>
          </a:r>
          <a:r>
            <a:rPr lang="lv-LV" sz="1300" kern="1200" dirty="0">
              <a:latin typeface="Verdana" panose="020B0604030504040204" pitchFamily="34" charset="0"/>
              <a:ea typeface="Verdana" panose="020B0604030504040204" pitchFamily="34" charset="0"/>
            </a:rPr>
            <a:t>attiecībā uz visu iepriekšminēto un mehānismi situācijas izlīdzināšanai ekonomiskā cikla ietvaros.</a:t>
          </a:r>
          <a:endParaRPr lang="en-US" sz="1300" kern="1200" dirty="0">
            <a:latin typeface="Verdana" panose="020B0604030504040204" pitchFamily="34" charset="0"/>
            <a:ea typeface="Verdana" panose="020B0604030504040204" pitchFamily="34" charset="0"/>
          </a:endParaRPr>
        </a:p>
      </dsp:txBody>
      <dsp:txXfrm>
        <a:off x="0" y="2362900"/>
        <a:ext cx="8412699" cy="3111142"/>
      </dsp:txXfrm>
    </dsp:sp>
    <dsp:sp modelId="{5593F6C4-4788-4878-9C81-FA1A2AC4FB51}">
      <dsp:nvSpPr>
        <dsp:cNvPr id="0" name=""/>
        <dsp:cNvSpPr/>
      </dsp:nvSpPr>
      <dsp:spPr>
        <a:xfrm>
          <a:off x="420634" y="2076500"/>
          <a:ext cx="5888889" cy="3837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586" tIns="0" rIns="222586" bIns="0" numCol="1" spcCol="1270" anchor="ctr" anchorCtr="0">
          <a:noAutofit/>
        </a:bodyPr>
        <a:lstStyle/>
        <a:p>
          <a:pPr lvl="0" algn="l" defTabSz="1066800" rtl="0">
            <a:lnSpc>
              <a:spcPct val="90000"/>
            </a:lnSpc>
            <a:spcBef>
              <a:spcPct val="0"/>
            </a:spcBef>
            <a:spcAft>
              <a:spcPct val="35000"/>
            </a:spcAft>
          </a:pPr>
          <a:r>
            <a:rPr lang="en-US" sz="2400" b="1" kern="1200" noProof="0" dirty="0">
              <a:latin typeface="Verdana" panose="020B0604030504040204" pitchFamily="34" charset="0"/>
              <a:ea typeface="Verdana" panose="020B0604030504040204" pitchFamily="34" charset="0"/>
            </a:rPr>
            <a:t>P</a:t>
          </a:r>
          <a:r>
            <a:rPr lang="lv-LV" sz="2400" b="1" kern="1200" noProof="0" dirty="0" err="1">
              <a:latin typeface="Verdana" panose="020B0604030504040204" pitchFamily="34" charset="0"/>
              <a:ea typeface="Verdana" panose="020B0604030504040204" pitchFamily="34" charset="0"/>
            </a:rPr>
            <a:t>rocedūras</a:t>
          </a:r>
          <a:r>
            <a:rPr lang="en-US" sz="2400" b="1" kern="1200" noProof="0" dirty="0">
              <a:latin typeface="Verdana" panose="020B0604030504040204" pitchFamily="34" charset="0"/>
              <a:ea typeface="Verdana" panose="020B0604030504040204" pitchFamily="34" charset="0"/>
            </a:rPr>
            <a:t>:</a:t>
          </a:r>
        </a:p>
      </dsp:txBody>
      <dsp:txXfrm>
        <a:off x="439368" y="2095234"/>
        <a:ext cx="5851421"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50AF8-9818-4B51-A5B4-F50E01A4C329}">
      <dsp:nvSpPr>
        <dsp:cNvPr id="0" name=""/>
        <dsp:cNvSpPr/>
      </dsp:nvSpPr>
      <dsp:spPr>
        <a:xfrm rot="5400000">
          <a:off x="5492971" y="-2386774"/>
          <a:ext cx="486038" cy="539857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pieejamie resursi izmantojami lietderīgi un efektīvi</a:t>
          </a:r>
        </a:p>
      </dsp:txBody>
      <dsp:txXfrm rot="-5400000">
        <a:off x="3036701" y="93222"/>
        <a:ext cx="5374853" cy="438586"/>
      </dsp:txXfrm>
    </dsp:sp>
    <dsp:sp modelId="{7A9E8B0E-A63B-44C9-9CD1-CC5E9CC3F103}">
      <dsp:nvSpPr>
        <dsp:cNvPr id="0" name=""/>
        <dsp:cNvSpPr/>
      </dsp:nvSpPr>
      <dsp:spPr>
        <a:xfrm>
          <a:off x="0" y="201"/>
          <a:ext cx="3036700" cy="607547"/>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lv-LV" sz="2000" b="1" kern="1200" dirty="0">
              <a:solidFill>
                <a:srgbClr val="FFC000"/>
              </a:solidFill>
              <a:latin typeface="Verdana" panose="020B0604030504040204" pitchFamily="34" charset="0"/>
              <a:ea typeface="Verdana" panose="020B0604030504040204" pitchFamily="34" charset="0"/>
            </a:rPr>
            <a:t>taupības</a:t>
          </a:r>
          <a:r>
            <a:rPr lang="lv-LV" sz="2000" kern="1200" dirty="0">
              <a:latin typeface="Verdana" panose="020B0604030504040204" pitchFamily="34" charset="0"/>
              <a:ea typeface="Verdana" panose="020B0604030504040204" pitchFamily="34" charset="0"/>
            </a:rPr>
            <a:t> princips</a:t>
          </a:r>
        </a:p>
      </dsp:txBody>
      <dsp:txXfrm>
        <a:off x="29658" y="29859"/>
        <a:ext cx="2977384" cy="548231"/>
      </dsp:txXfrm>
    </dsp:sp>
    <dsp:sp modelId="{DBD3A613-30D6-47C1-B2EA-150FAC94D408}">
      <dsp:nvSpPr>
        <dsp:cNvPr id="0" name=""/>
        <dsp:cNvSpPr/>
      </dsp:nvSpPr>
      <dsp:spPr>
        <a:xfrm rot="5400000">
          <a:off x="5492971" y="-1757388"/>
          <a:ext cx="486038" cy="539857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rtl="0">
            <a:lnSpc>
              <a:spcPct val="90000"/>
            </a:lnSpc>
            <a:spcBef>
              <a:spcPct val="0"/>
            </a:spcBef>
            <a:spcAft>
              <a:spcPct val="15000"/>
            </a:spcAft>
            <a:buChar char="••"/>
          </a:pPr>
          <a:r>
            <a:rPr lang="lv-LV" sz="1050" kern="1200" dirty="0">
              <a:latin typeface="Verdana" panose="020B0604030504040204" pitchFamily="34" charset="0"/>
              <a:ea typeface="Verdana" panose="020B0604030504040204" pitchFamily="34" charset="0"/>
            </a:rPr>
            <a:t>ja to ļauj ekonomiskā situācija, budžets tiek plānots un izpildīts ar pārpalikumu, kas savukārt ļauj segt nākotnes saistības ekonomiskās situācijas pasliktināšanās vai budžeta neizpildes gadījumā</a:t>
          </a:r>
        </a:p>
      </dsp:txBody>
      <dsp:txXfrm rot="-5400000">
        <a:off x="3036701" y="722608"/>
        <a:ext cx="5374853" cy="438586"/>
      </dsp:txXfrm>
    </dsp:sp>
    <dsp:sp modelId="{3C180320-B1DD-45E2-AB4D-1B2BB0B62715}">
      <dsp:nvSpPr>
        <dsp:cNvPr id="0" name=""/>
        <dsp:cNvSpPr/>
      </dsp:nvSpPr>
      <dsp:spPr>
        <a:xfrm>
          <a:off x="0" y="638126"/>
          <a:ext cx="3036700" cy="607547"/>
        </a:xfrm>
        <a:prstGeom prst="roundRect">
          <a:avLst/>
        </a:prstGeom>
        <a:solidFill>
          <a:schemeClr val="accent5">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lv-LV" sz="1800" b="1" kern="1200" dirty="0">
              <a:solidFill>
                <a:srgbClr val="FFC000"/>
              </a:solidFill>
              <a:latin typeface="Verdana" panose="020B0604030504040204" pitchFamily="34" charset="0"/>
              <a:ea typeface="Verdana" panose="020B0604030504040204" pitchFamily="34" charset="0"/>
            </a:rPr>
            <a:t>uzkrājuma</a:t>
          </a:r>
          <a:r>
            <a:rPr lang="lv-LV" sz="1800" kern="1200" dirty="0">
              <a:latin typeface="Verdana" panose="020B0604030504040204" pitchFamily="34" charset="0"/>
              <a:ea typeface="Verdana" panose="020B0604030504040204" pitchFamily="34" charset="0"/>
            </a:rPr>
            <a:t> veidošanas princips</a:t>
          </a:r>
        </a:p>
      </dsp:txBody>
      <dsp:txXfrm>
        <a:off x="29658" y="667784"/>
        <a:ext cx="2977384" cy="548231"/>
      </dsp:txXfrm>
    </dsp:sp>
    <dsp:sp modelId="{DD8B3602-BF1F-4090-8F1B-C56D2EA77DA9}">
      <dsp:nvSpPr>
        <dsp:cNvPr id="0" name=""/>
        <dsp:cNvSpPr/>
      </dsp:nvSpPr>
      <dsp:spPr>
        <a:xfrm rot="5400000">
          <a:off x="5492971" y="-1119463"/>
          <a:ext cx="486038" cy="539857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rtl="0">
            <a:lnSpc>
              <a:spcPct val="90000"/>
            </a:lnSpc>
            <a:spcBef>
              <a:spcPct val="0"/>
            </a:spcBef>
            <a:spcAft>
              <a:spcPct val="15000"/>
            </a:spcAft>
            <a:buChar char="••"/>
          </a:pPr>
          <a:r>
            <a:rPr lang="lv-LV" sz="1050" kern="1200" dirty="0">
              <a:latin typeface="Verdana" panose="020B0604030504040204" pitchFamily="34" charset="0"/>
              <a:ea typeface="Verdana" panose="020B0604030504040204" pitchFamily="34" charset="0"/>
            </a:rPr>
            <a:t>tāda fiskālā politika, kas darbojas pretēji ekonomikas cikla tendencēm, proti, ekonomikas cikla augšupejas fāzē tiek realizēta ierobežojoša, bet lejupslīdes fāzē — stimulējoša fiskālā politika</a:t>
          </a:r>
        </a:p>
      </dsp:txBody>
      <dsp:txXfrm rot="-5400000">
        <a:off x="3036701" y="1360533"/>
        <a:ext cx="5374853" cy="438586"/>
      </dsp:txXfrm>
    </dsp:sp>
    <dsp:sp modelId="{B9154417-1C6A-4FE0-98C5-76F62BB5B72A}">
      <dsp:nvSpPr>
        <dsp:cNvPr id="0" name=""/>
        <dsp:cNvSpPr/>
      </dsp:nvSpPr>
      <dsp:spPr>
        <a:xfrm>
          <a:off x="0" y="1276051"/>
          <a:ext cx="3036700" cy="607547"/>
        </a:xfrm>
        <a:prstGeom prst="roundRect">
          <a:avLst/>
        </a:prstGeom>
        <a:solidFill>
          <a:schemeClr val="accent5">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lv-LV" sz="1800" b="1" kern="1200" dirty="0" err="1">
              <a:solidFill>
                <a:srgbClr val="FFC000"/>
              </a:solidFill>
              <a:latin typeface="Verdana" panose="020B0604030504040204" pitchFamily="34" charset="0"/>
              <a:ea typeface="Verdana" panose="020B0604030504040204" pitchFamily="34" charset="0"/>
            </a:rPr>
            <a:t>pretcikliskas</a:t>
          </a:r>
          <a:r>
            <a:rPr lang="lv-LV" sz="1800" kern="1200" dirty="0">
              <a:latin typeface="Verdana" panose="020B0604030504040204" pitchFamily="34" charset="0"/>
              <a:ea typeface="Verdana" panose="020B0604030504040204" pitchFamily="34" charset="0"/>
            </a:rPr>
            <a:t> fiskālās politikas princips</a:t>
          </a:r>
        </a:p>
      </dsp:txBody>
      <dsp:txXfrm>
        <a:off x="29658" y="1305709"/>
        <a:ext cx="2977384" cy="548231"/>
      </dsp:txXfrm>
    </dsp:sp>
    <dsp:sp modelId="{4CDA6365-66FE-427E-9996-E56B866E2511}">
      <dsp:nvSpPr>
        <dsp:cNvPr id="0" name=""/>
        <dsp:cNvSpPr/>
      </dsp:nvSpPr>
      <dsp:spPr>
        <a:xfrm rot="5400000">
          <a:off x="5492971" y="-481538"/>
          <a:ext cx="486038" cy="539857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finanšu politika ir paredzama un pēctecīga, un tādējādi tā veicina ekonomikas attīstību un finanšu stabilitāti</a:t>
          </a:r>
        </a:p>
      </dsp:txBody>
      <dsp:txXfrm rot="-5400000">
        <a:off x="3036701" y="1998458"/>
        <a:ext cx="5374853" cy="438586"/>
      </dsp:txXfrm>
    </dsp:sp>
    <dsp:sp modelId="{A2F0FBBA-B78E-47A0-AA44-CD4933D593A1}">
      <dsp:nvSpPr>
        <dsp:cNvPr id="0" name=""/>
        <dsp:cNvSpPr/>
      </dsp:nvSpPr>
      <dsp:spPr>
        <a:xfrm>
          <a:off x="0" y="1913977"/>
          <a:ext cx="3036700" cy="607547"/>
        </a:xfrm>
        <a:prstGeom prst="roundRect">
          <a:avLst/>
        </a:prstGeom>
        <a:solidFill>
          <a:schemeClr val="accent5">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lv-LV" sz="2000" b="1" kern="1200" dirty="0">
              <a:solidFill>
                <a:srgbClr val="FFC000"/>
              </a:solidFill>
              <a:latin typeface="Verdana" panose="020B0604030504040204" pitchFamily="34" charset="0"/>
              <a:ea typeface="Verdana" panose="020B0604030504040204" pitchFamily="34" charset="0"/>
            </a:rPr>
            <a:t>stabilitātes</a:t>
          </a:r>
          <a:r>
            <a:rPr lang="lv-LV" sz="2000" kern="1200" dirty="0">
              <a:latin typeface="Verdana" panose="020B0604030504040204" pitchFamily="34" charset="0"/>
              <a:ea typeface="Verdana" panose="020B0604030504040204" pitchFamily="34" charset="0"/>
            </a:rPr>
            <a:t> princips</a:t>
          </a:r>
        </a:p>
      </dsp:txBody>
      <dsp:txXfrm>
        <a:off x="29658" y="1943635"/>
        <a:ext cx="2977384" cy="548231"/>
      </dsp:txXfrm>
    </dsp:sp>
    <dsp:sp modelId="{E47A29EC-0C1B-4F9C-9769-C3897A68F035}">
      <dsp:nvSpPr>
        <dsp:cNvPr id="0" name=""/>
        <dsp:cNvSpPr/>
      </dsp:nvSpPr>
      <dsp:spPr>
        <a:xfrm rot="5400000">
          <a:off x="5492971" y="156387"/>
          <a:ext cx="486038" cy="539857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fiskālās politikas mērķis ir nodrošināt, lai vispārējās valdības parāda apjoms neuzliek nesamērīgu slogu ekonomikai, bet veicina tās attīstību ilgtermiņā</a:t>
          </a:r>
        </a:p>
      </dsp:txBody>
      <dsp:txXfrm rot="-5400000">
        <a:off x="3036701" y="2636383"/>
        <a:ext cx="5374853" cy="438586"/>
      </dsp:txXfrm>
    </dsp:sp>
    <dsp:sp modelId="{F998A302-AE62-4399-9473-66E0DC0AC3AB}">
      <dsp:nvSpPr>
        <dsp:cNvPr id="0" name=""/>
        <dsp:cNvSpPr/>
      </dsp:nvSpPr>
      <dsp:spPr>
        <a:xfrm>
          <a:off x="0" y="2551902"/>
          <a:ext cx="3036700" cy="607547"/>
        </a:xfrm>
        <a:prstGeom prst="roundRect">
          <a:avLst/>
        </a:prstGeom>
        <a:solidFill>
          <a:schemeClr val="accent5">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lv-LV" sz="1800" b="1" kern="1200" dirty="0">
              <a:solidFill>
                <a:srgbClr val="FFC000"/>
              </a:solidFill>
              <a:latin typeface="Verdana" panose="020B0604030504040204" pitchFamily="34" charset="0"/>
              <a:ea typeface="Verdana" panose="020B0604030504040204" pitchFamily="34" charset="0"/>
            </a:rPr>
            <a:t>ilgtspējīgas</a:t>
          </a:r>
          <a:r>
            <a:rPr lang="lv-LV" sz="1800" kern="1200" dirty="0">
              <a:latin typeface="Verdana" panose="020B0604030504040204" pitchFamily="34" charset="0"/>
              <a:ea typeface="Verdana" panose="020B0604030504040204" pitchFamily="34" charset="0"/>
            </a:rPr>
            <a:t> fiskālās politikas princips</a:t>
          </a:r>
        </a:p>
      </dsp:txBody>
      <dsp:txXfrm>
        <a:off x="29658" y="2581560"/>
        <a:ext cx="2977384" cy="548231"/>
      </dsp:txXfrm>
    </dsp:sp>
    <dsp:sp modelId="{C10D190E-06F2-451B-B749-E0847DC94C7F}">
      <dsp:nvSpPr>
        <dsp:cNvPr id="0" name=""/>
        <dsp:cNvSpPr/>
      </dsp:nvSpPr>
      <dsp:spPr>
        <a:xfrm rot="5400000">
          <a:off x="5492971" y="794312"/>
          <a:ext cx="486038" cy="539857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fiskālajā politikā tiek ņemta vērā tās finansiālā ietekme uz sabiedrību gan šobrīd, gan nākamajās paaudzēs</a:t>
          </a:r>
        </a:p>
      </dsp:txBody>
      <dsp:txXfrm rot="-5400000">
        <a:off x="3036701" y="3274308"/>
        <a:ext cx="5374853" cy="438586"/>
      </dsp:txXfrm>
    </dsp:sp>
    <dsp:sp modelId="{7E9B8C4C-ED9F-43D9-BC47-1AE9EC9C3382}">
      <dsp:nvSpPr>
        <dsp:cNvPr id="0" name=""/>
        <dsp:cNvSpPr/>
      </dsp:nvSpPr>
      <dsp:spPr>
        <a:xfrm>
          <a:off x="0" y="3189828"/>
          <a:ext cx="3036700" cy="607547"/>
        </a:xfrm>
        <a:prstGeom prst="roundRect">
          <a:avLst/>
        </a:prstGeom>
        <a:solidFill>
          <a:schemeClr val="accent5">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lv-LV" sz="1800" kern="1200" dirty="0">
              <a:latin typeface="Verdana" panose="020B0604030504040204" pitchFamily="34" charset="0"/>
              <a:ea typeface="Verdana" panose="020B0604030504040204" pitchFamily="34" charset="0"/>
            </a:rPr>
            <a:t>paaudžu savstarpējās </a:t>
          </a:r>
          <a:r>
            <a:rPr lang="lv-LV" sz="1800" b="1" kern="1200" dirty="0">
              <a:solidFill>
                <a:srgbClr val="FFC000"/>
              </a:solidFill>
              <a:latin typeface="Verdana" panose="020B0604030504040204" pitchFamily="34" charset="0"/>
              <a:ea typeface="Verdana" panose="020B0604030504040204" pitchFamily="34" charset="0"/>
            </a:rPr>
            <a:t>atbildības</a:t>
          </a:r>
          <a:r>
            <a:rPr lang="lv-LV" sz="1800" kern="1200" dirty="0">
              <a:latin typeface="Verdana" panose="020B0604030504040204" pitchFamily="34" charset="0"/>
              <a:ea typeface="Verdana" panose="020B0604030504040204" pitchFamily="34" charset="0"/>
            </a:rPr>
            <a:t> princips</a:t>
          </a:r>
        </a:p>
      </dsp:txBody>
      <dsp:txXfrm>
        <a:off x="29658" y="3219486"/>
        <a:ext cx="2977384" cy="548231"/>
      </dsp:txXfrm>
    </dsp:sp>
    <dsp:sp modelId="{05A74656-FD3E-4F71-A777-8E2EBEA126ED}">
      <dsp:nvSpPr>
        <dsp:cNvPr id="0" name=""/>
        <dsp:cNvSpPr/>
      </dsp:nvSpPr>
      <dsp:spPr>
        <a:xfrm rot="5400000">
          <a:off x="5492971" y="1432237"/>
          <a:ext cx="486038" cy="539857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tiek nodrošināta publiski pieejama informācija par fiskālās politikas mērķiem, to sasniegšanas metodēm un rezultātiem</a:t>
          </a:r>
        </a:p>
      </dsp:txBody>
      <dsp:txXfrm rot="-5400000">
        <a:off x="3036701" y="3912233"/>
        <a:ext cx="5374853" cy="438586"/>
      </dsp:txXfrm>
    </dsp:sp>
    <dsp:sp modelId="{E06C82E2-6850-4896-91C2-A8E82BBB5201}">
      <dsp:nvSpPr>
        <dsp:cNvPr id="0" name=""/>
        <dsp:cNvSpPr/>
      </dsp:nvSpPr>
      <dsp:spPr>
        <a:xfrm>
          <a:off x="0" y="3827753"/>
          <a:ext cx="3036700" cy="607547"/>
        </a:xfrm>
        <a:prstGeom prst="roundRect">
          <a:avLst/>
        </a:prstGeom>
        <a:solidFill>
          <a:schemeClr val="accent5">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lv-LV" sz="2000" b="1" kern="1200" dirty="0">
              <a:solidFill>
                <a:srgbClr val="FFC000"/>
              </a:solidFill>
              <a:latin typeface="Verdana" panose="020B0604030504040204" pitchFamily="34" charset="0"/>
              <a:ea typeface="Verdana" panose="020B0604030504040204" pitchFamily="34" charset="0"/>
            </a:rPr>
            <a:t>atklātuma</a:t>
          </a:r>
          <a:r>
            <a:rPr lang="lv-LV" sz="2000" kern="1200" dirty="0">
              <a:latin typeface="Verdana" panose="020B0604030504040204" pitchFamily="34" charset="0"/>
              <a:ea typeface="Verdana" panose="020B0604030504040204" pitchFamily="34" charset="0"/>
            </a:rPr>
            <a:t> princips</a:t>
          </a:r>
        </a:p>
      </dsp:txBody>
      <dsp:txXfrm>
        <a:off x="29658" y="3857411"/>
        <a:ext cx="2977384" cy="548231"/>
      </dsp:txXfrm>
    </dsp:sp>
    <dsp:sp modelId="{54865C55-9929-465A-9857-A46EBC4ABE71}">
      <dsp:nvSpPr>
        <dsp:cNvPr id="0" name=""/>
        <dsp:cNvSpPr/>
      </dsp:nvSpPr>
      <dsp:spPr>
        <a:xfrm rot="5400000">
          <a:off x="5492971" y="2070163"/>
          <a:ext cx="486038" cy="539857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vispārējās valdības sektorā iekļautās institūcijas solidāri ievēro noteiktos fiskālos nosacījumus</a:t>
          </a:r>
        </a:p>
      </dsp:txBody>
      <dsp:txXfrm rot="-5400000">
        <a:off x="3036701" y="4550159"/>
        <a:ext cx="5374853" cy="438586"/>
      </dsp:txXfrm>
    </dsp:sp>
    <dsp:sp modelId="{12359D6E-36BA-4186-8359-452EF0EF3ACB}">
      <dsp:nvSpPr>
        <dsp:cNvPr id="0" name=""/>
        <dsp:cNvSpPr/>
      </dsp:nvSpPr>
      <dsp:spPr>
        <a:xfrm>
          <a:off x="0" y="4465678"/>
          <a:ext cx="3036700" cy="607547"/>
        </a:xfrm>
        <a:prstGeom prst="round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lv-LV" sz="2000" b="1" kern="1200" dirty="0">
              <a:solidFill>
                <a:srgbClr val="FFC000"/>
              </a:solidFill>
              <a:latin typeface="Verdana" panose="020B0604030504040204" pitchFamily="34" charset="0"/>
              <a:ea typeface="Verdana" panose="020B0604030504040204" pitchFamily="34" charset="0"/>
            </a:rPr>
            <a:t>solidaritātes</a:t>
          </a:r>
          <a:r>
            <a:rPr lang="lv-LV" sz="2000" kern="1200" dirty="0">
              <a:latin typeface="Verdana" panose="020B0604030504040204" pitchFamily="34" charset="0"/>
              <a:ea typeface="Verdana" panose="020B0604030504040204" pitchFamily="34" charset="0"/>
            </a:rPr>
            <a:t> princips</a:t>
          </a:r>
        </a:p>
      </dsp:txBody>
      <dsp:txXfrm>
        <a:off x="29658" y="4495336"/>
        <a:ext cx="2977384" cy="5482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2D24B-3D62-43D4-8D94-F5B8EC74676D}">
      <dsp:nvSpPr>
        <dsp:cNvPr id="0" name=""/>
        <dsp:cNvSpPr/>
      </dsp:nvSpPr>
      <dsp:spPr>
        <a:xfrm>
          <a:off x="492639" y="0"/>
          <a:ext cx="7876510" cy="259441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pPr>
          <a:r>
            <a:rPr lang="lv-LV" sz="1400" kern="1200" dirty="0">
              <a:latin typeface="Verdana" panose="020B0604030504040204" pitchFamily="34" charset="0"/>
              <a:ea typeface="Verdana" panose="020B0604030504040204" pitchFamily="34" charset="0"/>
            </a:rPr>
            <a:t>Finanšu ministrija aktualizē </a:t>
          </a:r>
          <a:r>
            <a:rPr lang="lv-LV" sz="1400" b="1" kern="1200" dirty="0">
              <a:solidFill>
                <a:srgbClr val="C00000"/>
              </a:solidFill>
              <a:latin typeface="Verdana" panose="020B0604030504040204" pitchFamily="34" charset="0"/>
              <a:ea typeface="Verdana" panose="020B0604030504040204" pitchFamily="34" charset="0"/>
            </a:rPr>
            <a:t>makroekonomiskās attīstības prognozes</a:t>
          </a:r>
          <a:r>
            <a:rPr lang="lv-LV" sz="1400" kern="1200" dirty="0">
              <a:latin typeface="Verdana" panose="020B0604030504040204" pitchFamily="34" charset="0"/>
              <a:ea typeface="Verdana" panose="020B0604030504040204" pitchFamily="34" charset="0"/>
            </a:rPr>
            <a:t>, aprēķina </a:t>
          </a:r>
          <a:r>
            <a:rPr lang="lv-LV" sz="1400" b="1" kern="1200" dirty="0">
              <a:solidFill>
                <a:srgbClr val="C00000"/>
              </a:solidFill>
              <a:latin typeface="Verdana" panose="020B0604030504040204" pitchFamily="34" charset="0"/>
              <a:ea typeface="Verdana" panose="020B0604030504040204" pitchFamily="34" charset="0"/>
            </a:rPr>
            <a:t>fiskālos ierobežojumus</a:t>
          </a:r>
          <a:r>
            <a:rPr lang="lv-LV" sz="1400" kern="1200" dirty="0">
              <a:latin typeface="Verdana" panose="020B0604030504040204" pitchFamily="34" charset="0"/>
              <a:ea typeface="Verdana" panose="020B0604030504040204" pitchFamily="34" charset="0"/>
            </a:rPr>
            <a:t>. </a:t>
          </a:r>
        </a:p>
        <a:p>
          <a:pPr marL="0" lvl="0" indent="0" algn="l" defTabSz="622300" rtl="0">
            <a:lnSpc>
              <a:spcPct val="90000"/>
            </a:lnSpc>
            <a:spcBef>
              <a:spcPct val="0"/>
            </a:spcBef>
            <a:spcAft>
              <a:spcPct val="35000"/>
            </a:spcAft>
          </a:pPr>
          <a:r>
            <a:rPr lang="lv-LV" sz="1400" kern="1200" dirty="0">
              <a:latin typeface="Verdana" panose="020B0604030504040204" pitchFamily="34" charset="0"/>
              <a:ea typeface="Verdana" panose="020B0604030504040204" pitchFamily="34" charset="0"/>
            </a:rPr>
            <a:t>Sadarbībā ar nozaru ministrijām </a:t>
          </a:r>
          <a:r>
            <a:rPr lang="lv-LV" sz="1400" b="1" kern="1200" dirty="0">
              <a:solidFill>
                <a:srgbClr val="C00000"/>
              </a:solidFill>
              <a:latin typeface="Verdana" panose="020B0604030504040204" pitchFamily="34" charset="0"/>
              <a:ea typeface="Verdana" panose="020B0604030504040204" pitchFamily="34" charset="0"/>
            </a:rPr>
            <a:t>aprēķina bāzes izdevumu apmērus un veic ikgadējo izdevumu pārskatīšanu</a:t>
          </a:r>
          <a:r>
            <a:rPr lang="lv-LV" sz="1400" kern="1200" dirty="0">
              <a:latin typeface="Verdana" panose="020B0604030504040204" pitchFamily="34" charset="0"/>
              <a:ea typeface="Verdana" panose="020B0604030504040204" pitchFamily="34" charset="0"/>
            </a:rPr>
            <a:t>. </a:t>
          </a:r>
        </a:p>
        <a:p>
          <a:pPr marL="0" lvl="0" indent="0" algn="l" defTabSz="622300" rtl="0">
            <a:lnSpc>
              <a:spcPct val="90000"/>
            </a:lnSpc>
            <a:spcBef>
              <a:spcPct val="0"/>
            </a:spcBef>
            <a:spcAft>
              <a:spcPct val="35000"/>
            </a:spcAft>
          </a:pPr>
          <a:r>
            <a:rPr lang="lv-LV" sz="1400" b="1" kern="1200" dirty="0">
              <a:solidFill>
                <a:srgbClr val="C00000"/>
              </a:solidFill>
              <a:latin typeface="Verdana" panose="020B0604030504040204" pitchFamily="34" charset="0"/>
              <a:ea typeface="Verdana" panose="020B0604030504040204" pitchFamily="34" charset="0"/>
            </a:rPr>
            <a:t>Izvērtē</a:t>
          </a:r>
          <a:r>
            <a:rPr lang="lv-LV" sz="1400" kern="1200" dirty="0">
              <a:latin typeface="Verdana" panose="020B0604030504040204" pitchFamily="34" charset="0"/>
              <a:ea typeface="Verdana" panose="020B0604030504040204" pitchFamily="34" charset="0"/>
            </a:rPr>
            <a:t> iesniegtos pieteikumus prioritārajiem pasākumiem.</a:t>
          </a:r>
        </a:p>
        <a:p>
          <a:pPr marL="0" lvl="0" indent="0" algn="l" defTabSz="622300" rtl="0">
            <a:lnSpc>
              <a:spcPct val="90000"/>
            </a:lnSpc>
            <a:spcBef>
              <a:spcPct val="0"/>
            </a:spcBef>
            <a:spcAft>
              <a:spcPct val="35000"/>
            </a:spcAft>
          </a:pPr>
          <a:r>
            <a:rPr lang="lv-LV" sz="1400" b="1" kern="1200" dirty="0">
              <a:solidFill>
                <a:srgbClr val="C00000"/>
              </a:solidFill>
              <a:latin typeface="Verdana" panose="020B0604030504040204" pitchFamily="34" charset="0"/>
              <a:ea typeface="Verdana" panose="020B0604030504040204" pitchFamily="34" charset="0"/>
            </a:rPr>
            <a:t>Apkopo</a:t>
          </a:r>
          <a:r>
            <a:rPr lang="lv-LV" sz="1400" kern="1200" dirty="0">
              <a:latin typeface="Verdana" panose="020B0604030504040204" pitchFamily="34" charset="0"/>
              <a:ea typeface="Verdana" panose="020B0604030504040204" pitchFamily="34" charset="0"/>
            </a:rPr>
            <a:t> no ministrijām saņemtos budžeta pieprasījumus. </a:t>
          </a:r>
        </a:p>
        <a:p>
          <a:pPr marL="0" lvl="0" indent="0" algn="l" defTabSz="622300" rtl="0">
            <a:lnSpc>
              <a:spcPct val="90000"/>
            </a:lnSpc>
            <a:spcBef>
              <a:spcPct val="0"/>
            </a:spcBef>
            <a:spcAft>
              <a:spcPct val="35000"/>
            </a:spcAft>
          </a:pPr>
          <a:r>
            <a:rPr lang="lv-LV" sz="1400" b="1" kern="1200" dirty="0">
              <a:solidFill>
                <a:srgbClr val="C00000"/>
              </a:solidFill>
              <a:latin typeface="Verdana" panose="020B0604030504040204" pitchFamily="34" charset="0"/>
              <a:ea typeface="Verdana" panose="020B0604030504040204" pitchFamily="34" charset="0"/>
            </a:rPr>
            <a:t>Sagatavo l</a:t>
          </a:r>
          <a:r>
            <a:rPr lang="lv-LV" sz="1400" b="1" i="0" kern="1200" dirty="0">
              <a:solidFill>
                <a:srgbClr val="C00000"/>
              </a:solidFill>
              <a:latin typeface="Verdana" panose="020B0604030504040204" pitchFamily="34" charset="0"/>
              <a:ea typeface="Verdana" panose="020B0604030504040204" pitchFamily="34" charset="0"/>
            </a:rPr>
            <a:t>ikumprojektu par valsts budžetu kārtējam gadam un vidēja termiņa budžeta ietvaru </a:t>
          </a:r>
          <a:r>
            <a:rPr lang="lv-LV" sz="1400" kern="1200" dirty="0">
              <a:latin typeface="Verdana" panose="020B0604030504040204" pitchFamily="34" charset="0"/>
              <a:ea typeface="Verdana" panose="020B0604030504040204" pitchFamily="34" charset="0"/>
            </a:rPr>
            <a:t>un iesniedz Ministru kabinetā</a:t>
          </a:r>
          <a:endParaRPr lang="en-GB" sz="1200" kern="1200" dirty="0">
            <a:latin typeface="Verdana" panose="020B0604030504040204" pitchFamily="34" charset="0"/>
            <a:ea typeface="Verdana" panose="020B0604030504040204" pitchFamily="34" charset="0"/>
          </a:endParaRPr>
        </a:p>
      </dsp:txBody>
      <dsp:txXfrm>
        <a:off x="2308500" y="0"/>
        <a:ext cx="6060648" cy="2594417"/>
      </dsp:txXfrm>
    </dsp:sp>
    <dsp:sp modelId="{25BCEC6A-C2EE-4A55-BAF7-F65BF6D28EC0}">
      <dsp:nvSpPr>
        <dsp:cNvPr id="0" name=""/>
        <dsp:cNvSpPr/>
      </dsp:nvSpPr>
      <dsp:spPr>
        <a:xfrm>
          <a:off x="70172" y="350734"/>
          <a:ext cx="1937110" cy="189294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9032F6-21BE-4460-B425-52EE74801754}">
      <dsp:nvSpPr>
        <dsp:cNvPr id="0" name=""/>
        <dsp:cNvSpPr/>
      </dsp:nvSpPr>
      <dsp:spPr>
        <a:xfrm>
          <a:off x="490116" y="2694121"/>
          <a:ext cx="7882371" cy="259441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lv-LV" sz="1600" kern="1200" dirty="0">
              <a:latin typeface="Verdana" panose="020B0604030504040204" pitchFamily="34" charset="0"/>
              <a:ea typeface="Verdana" panose="020B0604030504040204" pitchFamily="34" charset="0"/>
            </a:rPr>
            <a:t>Nozaru ministrijas un citas centrālās valsts iestādes piedalās </a:t>
          </a:r>
          <a:r>
            <a:rPr lang="lv-LV" sz="1600" b="1" kern="1200" dirty="0">
              <a:solidFill>
                <a:srgbClr val="C00000"/>
              </a:solidFill>
              <a:latin typeface="Verdana" panose="020B0604030504040204" pitchFamily="34" charset="0"/>
              <a:ea typeface="Verdana" panose="020B0604030504040204" pitchFamily="34" charset="0"/>
            </a:rPr>
            <a:t>bāzes izdevumu aprēķināšanā un izdevumu pārskatīšanā</a:t>
          </a:r>
          <a:r>
            <a:rPr lang="lv-LV" sz="1600" kern="1200" dirty="0">
              <a:latin typeface="Verdana" panose="020B0604030504040204" pitchFamily="34" charset="0"/>
              <a:ea typeface="Verdana" panose="020B0604030504040204" pitchFamily="34" charset="0"/>
            </a:rPr>
            <a:t>. </a:t>
          </a:r>
        </a:p>
        <a:p>
          <a:pPr lvl="0" algn="l" defTabSz="711200" rtl="0">
            <a:lnSpc>
              <a:spcPct val="90000"/>
            </a:lnSpc>
            <a:spcBef>
              <a:spcPct val="0"/>
            </a:spcBef>
            <a:spcAft>
              <a:spcPct val="35000"/>
            </a:spcAft>
          </a:pPr>
          <a:r>
            <a:rPr lang="lv-LV" sz="1600" kern="1200" dirty="0">
              <a:latin typeface="Verdana" panose="020B0604030504040204" pitchFamily="34" charset="0"/>
              <a:ea typeface="Verdana" panose="020B0604030504040204" pitchFamily="34" charset="0"/>
            </a:rPr>
            <a:t>Sagatavo </a:t>
          </a:r>
          <a:r>
            <a:rPr lang="lv-LV" sz="1600" b="1" kern="1200" dirty="0">
              <a:solidFill>
                <a:srgbClr val="C00000"/>
              </a:solidFill>
              <a:latin typeface="Verdana" panose="020B0604030504040204" pitchFamily="34" charset="0"/>
              <a:ea typeface="Verdana" panose="020B0604030504040204" pitchFamily="34" charset="0"/>
            </a:rPr>
            <a:t>priekšlikumus prioritārajiem pasākumiem</a:t>
          </a:r>
          <a:r>
            <a:rPr lang="lv-LV" sz="1600" kern="1200" dirty="0">
              <a:latin typeface="Verdana" panose="020B0604030504040204" pitchFamily="34" charset="0"/>
              <a:ea typeface="Verdana" panose="020B0604030504040204" pitchFamily="34" charset="0"/>
            </a:rPr>
            <a:t>. </a:t>
          </a:r>
        </a:p>
        <a:p>
          <a:pPr lvl="0" algn="l" defTabSz="711200" rtl="0">
            <a:lnSpc>
              <a:spcPct val="90000"/>
            </a:lnSpc>
            <a:spcBef>
              <a:spcPct val="0"/>
            </a:spcBef>
            <a:spcAft>
              <a:spcPct val="35000"/>
            </a:spcAft>
          </a:pPr>
          <a:r>
            <a:rPr lang="lv-LV" sz="1600" kern="1200" dirty="0">
              <a:latin typeface="Verdana" panose="020B0604030504040204" pitchFamily="34" charset="0"/>
              <a:ea typeface="Verdana" panose="020B0604030504040204" pitchFamily="34" charset="0"/>
            </a:rPr>
            <a:t>Sagatavo </a:t>
          </a:r>
          <a:r>
            <a:rPr lang="lv-LV" sz="1600" b="1" kern="1200" dirty="0">
              <a:solidFill>
                <a:srgbClr val="C00000"/>
              </a:solidFill>
              <a:latin typeface="Verdana" panose="020B0604030504040204" pitchFamily="34" charset="0"/>
              <a:ea typeface="Verdana" panose="020B0604030504040204" pitchFamily="34" charset="0"/>
            </a:rPr>
            <a:t>budžeta pieprasījumus </a:t>
          </a:r>
          <a:r>
            <a:rPr lang="lv-LV" sz="1600" kern="1200" dirty="0">
              <a:latin typeface="Verdana" panose="020B0604030504040204" pitchFamily="34" charset="0"/>
              <a:ea typeface="Verdana" panose="020B0604030504040204" pitchFamily="34" charset="0"/>
            </a:rPr>
            <a:t>atbilstoši valdības pieņemtajiem lēmumiem. </a:t>
          </a:r>
        </a:p>
        <a:p>
          <a:pPr lvl="0" algn="l" defTabSz="711200" rtl="0">
            <a:lnSpc>
              <a:spcPct val="90000"/>
            </a:lnSpc>
            <a:spcBef>
              <a:spcPct val="0"/>
            </a:spcBef>
            <a:spcAft>
              <a:spcPct val="35000"/>
            </a:spcAft>
          </a:pPr>
          <a:r>
            <a:rPr lang="lv-LV" sz="1600" b="1" kern="1200" dirty="0">
              <a:solidFill>
                <a:srgbClr val="C00000"/>
              </a:solidFill>
              <a:latin typeface="Verdana" panose="020B0604030504040204" pitchFamily="34" charset="0"/>
              <a:ea typeface="Verdana" panose="020B0604030504040204" pitchFamily="34" charset="0"/>
            </a:rPr>
            <a:t>Piedalās diskusijā </a:t>
          </a:r>
          <a:r>
            <a:rPr lang="lv-LV" sz="1600" kern="1200" dirty="0">
              <a:latin typeface="Verdana" panose="020B0604030504040204" pitchFamily="34" charset="0"/>
              <a:ea typeface="Verdana" panose="020B0604030504040204" pitchFamily="34" charset="0"/>
            </a:rPr>
            <a:t>MK par valsts budžeta likuma projektu</a:t>
          </a:r>
          <a:endParaRPr lang="en-GB" sz="1600" kern="1200" dirty="0">
            <a:latin typeface="Verdana" panose="020B0604030504040204" pitchFamily="34" charset="0"/>
            <a:ea typeface="Verdana" panose="020B0604030504040204" pitchFamily="34" charset="0"/>
          </a:endParaRPr>
        </a:p>
      </dsp:txBody>
      <dsp:txXfrm>
        <a:off x="2307329" y="2694121"/>
        <a:ext cx="6065158" cy="2594417"/>
      </dsp:txXfrm>
    </dsp:sp>
    <dsp:sp modelId="{B77E5CA6-0EA8-4C8D-9829-1499F9FE9A47}">
      <dsp:nvSpPr>
        <dsp:cNvPr id="0" name=""/>
        <dsp:cNvSpPr/>
      </dsp:nvSpPr>
      <dsp:spPr>
        <a:xfrm>
          <a:off x="150" y="3085063"/>
          <a:ext cx="1985038" cy="1831306"/>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099" t="747" r="-3099" b="747"/>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F3E3B-A241-4E11-9A5F-43638463447F}">
      <dsp:nvSpPr>
        <dsp:cNvPr id="0" name=""/>
        <dsp:cNvSpPr/>
      </dsp:nvSpPr>
      <dsp:spPr>
        <a:xfrm>
          <a:off x="0" y="0"/>
          <a:ext cx="8312063" cy="156767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lv-LV" sz="1400" kern="1200" dirty="0">
              <a:latin typeface="Verdana" panose="020B0604030504040204" pitchFamily="34" charset="0"/>
              <a:ea typeface="Verdana" panose="020B0604030504040204" pitchFamily="34" charset="0"/>
            </a:rPr>
            <a:t>MK apstiprina valsts </a:t>
          </a:r>
          <a:r>
            <a:rPr lang="lv-LV" sz="1400" b="1" kern="1200" dirty="0">
              <a:solidFill>
                <a:srgbClr val="C00000"/>
              </a:solidFill>
              <a:latin typeface="Verdana" panose="020B0604030504040204" pitchFamily="34" charset="0"/>
              <a:ea typeface="Verdana" panose="020B0604030504040204" pitchFamily="34" charset="0"/>
            </a:rPr>
            <a:t>fiskālos mērķus </a:t>
          </a:r>
          <a:r>
            <a:rPr lang="lv-LV" sz="1400" kern="1200" dirty="0">
              <a:latin typeface="Verdana" panose="020B0604030504040204" pitchFamily="34" charset="0"/>
              <a:ea typeface="Verdana" panose="020B0604030504040204" pitchFamily="34" charset="0"/>
            </a:rPr>
            <a:t>un </a:t>
          </a:r>
          <a:r>
            <a:rPr lang="lv-LV" sz="1400" b="1" kern="1200" dirty="0">
              <a:solidFill>
                <a:srgbClr val="C00000"/>
              </a:solidFill>
              <a:latin typeface="Verdana" panose="020B0604030504040204" pitchFamily="34" charset="0"/>
              <a:ea typeface="Verdana" panose="020B0604030504040204" pitchFamily="34" charset="0"/>
            </a:rPr>
            <a:t>Stabilitātes programmu</a:t>
          </a:r>
          <a:r>
            <a:rPr lang="lv-LV" sz="1400" kern="1200" dirty="0">
              <a:latin typeface="Verdana" panose="020B0604030504040204" pitchFamily="34" charset="0"/>
              <a:ea typeface="Verdana" panose="020B0604030504040204" pitchFamily="34" charset="0"/>
            </a:rPr>
            <a:t>.</a:t>
          </a:r>
        </a:p>
        <a:p>
          <a:pPr lvl="0" algn="l" defTabSz="622300" rtl="0">
            <a:lnSpc>
              <a:spcPct val="90000"/>
            </a:lnSpc>
            <a:spcBef>
              <a:spcPct val="0"/>
            </a:spcBef>
            <a:spcAft>
              <a:spcPct val="35000"/>
            </a:spcAft>
          </a:pPr>
          <a:r>
            <a:rPr lang="lv-LV" sz="1400" kern="1200" dirty="0">
              <a:latin typeface="Verdana" panose="020B0604030504040204" pitchFamily="34" charset="0"/>
              <a:ea typeface="Verdana" panose="020B0604030504040204" pitchFamily="34" charset="0"/>
            </a:rPr>
            <a:t>Apstiprina valsts budžeta </a:t>
          </a:r>
          <a:r>
            <a:rPr lang="lv-LV" sz="1400" b="1" kern="1200" dirty="0">
              <a:solidFill>
                <a:srgbClr val="C00000"/>
              </a:solidFill>
              <a:latin typeface="Verdana" panose="020B0604030504040204" pitchFamily="34" charset="0"/>
              <a:ea typeface="Verdana" panose="020B0604030504040204" pitchFamily="34" charset="0"/>
            </a:rPr>
            <a:t>izdevumu pārskatīšanas rezultātus</a:t>
          </a:r>
          <a:r>
            <a:rPr lang="lv-LV" sz="1400" kern="1200" dirty="0">
              <a:latin typeface="Verdana" panose="020B0604030504040204" pitchFamily="34" charset="0"/>
              <a:ea typeface="Verdana" panose="020B0604030504040204" pitchFamily="34" charset="0"/>
            </a:rPr>
            <a:t>. </a:t>
          </a:r>
        </a:p>
        <a:p>
          <a:pPr lvl="0" algn="l" defTabSz="622300" rtl="0">
            <a:lnSpc>
              <a:spcPct val="90000"/>
            </a:lnSpc>
            <a:spcBef>
              <a:spcPct val="0"/>
            </a:spcBef>
            <a:spcAft>
              <a:spcPct val="35000"/>
            </a:spcAft>
          </a:pPr>
          <a:r>
            <a:rPr lang="lv-LV" sz="1400" kern="1200" dirty="0">
              <a:latin typeface="Verdana" panose="020B0604030504040204" pitchFamily="34" charset="0"/>
              <a:ea typeface="Verdana" panose="020B0604030504040204" pitchFamily="34" charset="0"/>
            </a:rPr>
            <a:t>Pieņem lēmumu par atbalstāmajiem </a:t>
          </a:r>
          <a:r>
            <a:rPr lang="lv-LV" sz="1400" b="1" kern="1200" dirty="0">
              <a:solidFill>
                <a:srgbClr val="C00000"/>
              </a:solidFill>
              <a:latin typeface="Verdana" panose="020B0604030504040204" pitchFamily="34" charset="0"/>
              <a:ea typeface="Verdana" panose="020B0604030504040204" pitchFamily="34" charset="0"/>
            </a:rPr>
            <a:t>prioritārajiem pasākumiem </a:t>
          </a:r>
          <a:r>
            <a:rPr lang="lv-LV" sz="1400" kern="1200" dirty="0">
              <a:latin typeface="Verdana" panose="020B0604030504040204" pitchFamily="34" charset="0"/>
              <a:ea typeface="Verdana" panose="020B0604030504040204" pitchFamily="34" charset="0"/>
            </a:rPr>
            <a:t>turpmākajiem gadiem. </a:t>
          </a:r>
        </a:p>
        <a:p>
          <a:pPr lvl="0" algn="l" defTabSz="622300" rtl="0">
            <a:lnSpc>
              <a:spcPct val="90000"/>
            </a:lnSpc>
            <a:spcBef>
              <a:spcPct val="0"/>
            </a:spcBef>
            <a:spcAft>
              <a:spcPct val="35000"/>
            </a:spcAft>
          </a:pPr>
          <a:r>
            <a:rPr lang="lv-LV" sz="1400" b="1" kern="1200" dirty="0">
              <a:solidFill>
                <a:srgbClr val="C00000"/>
              </a:solidFill>
              <a:latin typeface="Verdana" panose="020B0604030504040204" pitchFamily="34" charset="0"/>
              <a:ea typeface="Verdana" panose="020B0604030504040204" pitchFamily="34" charset="0"/>
            </a:rPr>
            <a:t>Iesniedz</a:t>
          </a:r>
          <a:r>
            <a:rPr lang="lv-LV" sz="1400" kern="1200" dirty="0">
              <a:latin typeface="Verdana" panose="020B0604030504040204" pitchFamily="34" charset="0"/>
              <a:ea typeface="Verdana" panose="020B0604030504040204" pitchFamily="34" charset="0"/>
            </a:rPr>
            <a:t> </a:t>
          </a:r>
          <a:r>
            <a:rPr lang="lv-LV" sz="1400" b="0" kern="1200" dirty="0">
              <a:solidFill>
                <a:schemeClr val="tx1"/>
              </a:solidFill>
              <a:latin typeface="Verdana" panose="020B0604030504040204" pitchFamily="34" charset="0"/>
              <a:ea typeface="Verdana" panose="020B0604030504040204" pitchFamily="34" charset="0"/>
            </a:rPr>
            <a:t>likumprojektu </a:t>
          </a:r>
          <a:r>
            <a:rPr lang="lv-LV" sz="1400" b="0" i="0" kern="1200" dirty="0">
              <a:solidFill>
                <a:schemeClr val="tx1"/>
              </a:solidFill>
              <a:latin typeface="Verdana" panose="020B0604030504040204" pitchFamily="34" charset="0"/>
              <a:ea typeface="Verdana" panose="020B0604030504040204" pitchFamily="34" charset="0"/>
            </a:rPr>
            <a:t>par valsts budžetu kārtējam gadam un vidēja termiņa budžeta ietvaru </a:t>
          </a:r>
          <a:r>
            <a:rPr lang="lv-LV" sz="1400" b="0" kern="1200" dirty="0">
              <a:solidFill>
                <a:schemeClr val="tx1"/>
              </a:solidFill>
              <a:latin typeface="Verdana" panose="020B0604030504040204" pitchFamily="34" charset="0"/>
              <a:ea typeface="Verdana" panose="020B0604030504040204" pitchFamily="34" charset="0"/>
            </a:rPr>
            <a:t> </a:t>
          </a:r>
          <a:r>
            <a:rPr lang="lv-LV" sz="1400" kern="1200" dirty="0">
              <a:latin typeface="Verdana" panose="020B0604030504040204" pitchFamily="34" charset="0"/>
              <a:ea typeface="Verdana" panose="020B0604030504040204" pitchFamily="34" charset="0"/>
            </a:rPr>
            <a:t>Saeimā</a:t>
          </a:r>
          <a:endParaRPr lang="en-GB" sz="1400" kern="1200" noProof="0" dirty="0">
            <a:latin typeface="Verdana" panose="020B0604030504040204" pitchFamily="34" charset="0"/>
            <a:ea typeface="Verdana" panose="020B0604030504040204" pitchFamily="34" charset="0"/>
          </a:endParaRPr>
        </a:p>
      </dsp:txBody>
      <dsp:txXfrm>
        <a:off x="1819180" y="0"/>
        <a:ext cx="6492882" cy="1567676"/>
      </dsp:txXfrm>
    </dsp:sp>
    <dsp:sp modelId="{56B9D447-1061-4DDE-BCC1-B9CF2CA0D88F}">
      <dsp:nvSpPr>
        <dsp:cNvPr id="0" name=""/>
        <dsp:cNvSpPr/>
      </dsp:nvSpPr>
      <dsp:spPr>
        <a:xfrm>
          <a:off x="156767" y="156767"/>
          <a:ext cx="1662412" cy="12541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08B6-7CB0-46AA-9549-82651A069AB0}">
      <dsp:nvSpPr>
        <dsp:cNvPr id="0" name=""/>
        <dsp:cNvSpPr/>
      </dsp:nvSpPr>
      <dsp:spPr>
        <a:xfrm>
          <a:off x="0" y="1724444"/>
          <a:ext cx="8312063" cy="156767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lv-LV" sz="1400" kern="1200" dirty="0">
              <a:latin typeface="Verdana" panose="020B0604030504040204" pitchFamily="34" charset="0"/>
              <a:ea typeface="Verdana" panose="020B0604030504040204" pitchFamily="34" charset="0"/>
            </a:rPr>
            <a:t>Norisinās </a:t>
          </a:r>
          <a:r>
            <a:rPr lang="lv-LV" sz="1400" b="1" kern="1200" dirty="0">
              <a:solidFill>
                <a:srgbClr val="C00000"/>
              </a:solidFill>
              <a:latin typeface="Verdana" panose="020B0604030504040204" pitchFamily="34" charset="0"/>
              <a:ea typeface="Verdana" panose="020B0604030504040204" pitchFamily="34" charset="0"/>
            </a:rPr>
            <a:t>diskusijas</a:t>
          </a:r>
          <a:r>
            <a:rPr lang="lv-LV" sz="1400" kern="1200" dirty="0">
              <a:latin typeface="Verdana" panose="020B0604030504040204" pitchFamily="34" charset="0"/>
              <a:ea typeface="Verdana" panose="020B0604030504040204" pitchFamily="34" charset="0"/>
            </a:rPr>
            <a:t> Budžeta komisijā. </a:t>
          </a:r>
        </a:p>
        <a:p>
          <a:pPr lvl="0" algn="l" defTabSz="622300" rtl="0">
            <a:lnSpc>
              <a:spcPct val="90000"/>
            </a:lnSpc>
            <a:spcBef>
              <a:spcPct val="0"/>
            </a:spcBef>
            <a:spcAft>
              <a:spcPct val="35000"/>
            </a:spcAft>
          </a:pPr>
          <a:r>
            <a:rPr lang="lv-LV" sz="1400" kern="1200" dirty="0">
              <a:latin typeface="Verdana" panose="020B0604030504040204" pitchFamily="34" charset="0"/>
              <a:ea typeface="Verdana" panose="020B0604030504040204" pitchFamily="34" charset="0"/>
            </a:rPr>
            <a:t>Tiek iesniegti </a:t>
          </a:r>
          <a:r>
            <a:rPr lang="lv-LV" sz="1400" b="1" kern="1200" dirty="0">
              <a:solidFill>
                <a:srgbClr val="C00000"/>
              </a:solidFill>
              <a:latin typeface="Verdana" panose="020B0604030504040204" pitchFamily="34" charset="0"/>
              <a:ea typeface="Verdana" panose="020B0604030504040204" pitchFamily="34" charset="0"/>
            </a:rPr>
            <a:t>priekšlikumi</a:t>
          </a:r>
          <a:r>
            <a:rPr lang="lv-LV" sz="1400" kern="1200" dirty="0">
              <a:latin typeface="Verdana" panose="020B0604030504040204" pitchFamily="34" charset="0"/>
              <a:ea typeface="Verdana" panose="020B0604030504040204" pitchFamily="34" charset="0"/>
            </a:rPr>
            <a:t> budžeta projektam. </a:t>
          </a:r>
        </a:p>
        <a:p>
          <a:pPr lvl="0" algn="l" defTabSz="622300" rtl="0">
            <a:lnSpc>
              <a:spcPct val="90000"/>
            </a:lnSpc>
            <a:spcBef>
              <a:spcPct val="0"/>
            </a:spcBef>
            <a:spcAft>
              <a:spcPct val="35000"/>
            </a:spcAft>
          </a:pPr>
          <a:r>
            <a:rPr lang="lv-LV" sz="1400" kern="1200" dirty="0">
              <a:latin typeface="Verdana" panose="020B0604030504040204" pitchFamily="34" charset="0"/>
              <a:ea typeface="Verdana" panose="020B0604030504040204" pitchFamily="34" charset="0"/>
            </a:rPr>
            <a:t>Saeima </a:t>
          </a:r>
          <a:r>
            <a:rPr lang="lv-LV" sz="1400" b="1" kern="1200" dirty="0">
              <a:solidFill>
                <a:srgbClr val="C00000"/>
              </a:solidFill>
              <a:latin typeface="Verdana" panose="020B0604030504040204" pitchFamily="34" charset="0"/>
              <a:ea typeface="Verdana" panose="020B0604030504040204" pitchFamily="34" charset="0"/>
            </a:rPr>
            <a:t>pieņem</a:t>
          </a:r>
          <a:r>
            <a:rPr lang="lv-LV" sz="1400" kern="1200" dirty="0">
              <a:latin typeface="Verdana" panose="020B0604030504040204" pitchFamily="34" charset="0"/>
              <a:ea typeface="Verdana" panose="020B0604030504040204" pitchFamily="34" charset="0"/>
            </a:rPr>
            <a:t> budžetu divos lasījumos.</a:t>
          </a:r>
        </a:p>
        <a:p>
          <a:pPr lvl="0" algn="l" defTabSz="622300" rtl="0">
            <a:lnSpc>
              <a:spcPct val="90000"/>
            </a:lnSpc>
            <a:spcBef>
              <a:spcPct val="0"/>
            </a:spcBef>
            <a:spcAft>
              <a:spcPct val="35000"/>
            </a:spcAft>
          </a:pPr>
          <a:r>
            <a:rPr lang="lv-LV" sz="1400" kern="1200" dirty="0">
              <a:latin typeface="Verdana" panose="020B0604030504040204" pitchFamily="34" charset="0"/>
              <a:ea typeface="Verdana" panose="020B0604030504040204" pitchFamily="34" charset="0"/>
            </a:rPr>
            <a:t>Ja Saeima, balsojot par Ministru kabineta iesniegto valsts budžeta projektu pirmajā vai otrajā lasījumā, to noraida, uzskatāms, ka izteikta neuzticība Ministru kabinetam</a:t>
          </a:r>
          <a:endParaRPr lang="en-GB" sz="1400" kern="1200" noProof="0" dirty="0">
            <a:solidFill>
              <a:schemeClr val="tx1"/>
            </a:solidFill>
            <a:latin typeface="Verdana" panose="020B0604030504040204" pitchFamily="34" charset="0"/>
            <a:ea typeface="Verdana" panose="020B0604030504040204" pitchFamily="34" charset="0"/>
            <a:cs typeface="+mn-cs"/>
          </a:endParaRPr>
        </a:p>
      </dsp:txBody>
      <dsp:txXfrm>
        <a:off x="1819180" y="1724444"/>
        <a:ext cx="6492882" cy="1567676"/>
      </dsp:txXfrm>
    </dsp:sp>
    <dsp:sp modelId="{8220FAD9-6379-43BA-9017-BE2C7C2BA5C9}">
      <dsp:nvSpPr>
        <dsp:cNvPr id="0" name=""/>
        <dsp:cNvSpPr/>
      </dsp:nvSpPr>
      <dsp:spPr>
        <a:xfrm>
          <a:off x="156767" y="1881211"/>
          <a:ext cx="1662412" cy="125414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9545A0-77EA-485B-90D5-93BDD1130A50}">
      <dsp:nvSpPr>
        <dsp:cNvPr id="0" name=""/>
        <dsp:cNvSpPr/>
      </dsp:nvSpPr>
      <dsp:spPr>
        <a:xfrm>
          <a:off x="0" y="3448888"/>
          <a:ext cx="8312063" cy="156767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dirty="0">
              <a:latin typeface="Verdana" panose="020B0604030504040204" pitchFamily="34" charset="0"/>
              <a:ea typeface="Verdana" panose="020B0604030504040204" pitchFamily="34" charset="0"/>
            </a:rPr>
            <a:t>Latvijas Valsts prezidents </a:t>
          </a:r>
          <a:r>
            <a:rPr lang="lv-LV" sz="1800" b="1" kern="1200" dirty="0">
              <a:solidFill>
                <a:srgbClr val="C00000"/>
              </a:solidFill>
              <a:latin typeface="Verdana" panose="020B0604030504040204" pitchFamily="34" charset="0"/>
              <a:ea typeface="Verdana" panose="020B0604030504040204" pitchFamily="34" charset="0"/>
            </a:rPr>
            <a:t>izsludina</a:t>
          </a:r>
          <a:r>
            <a:rPr lang="lv-LV" sz="1800" kern="1200" dirty="0">
              <a:latin typeface="Verdana" panose="020B0604030504040204" pitchFamily="34" charset="0"/>
              <a:ea typeface="Verdana" panose="020B0604030504040204" pitchFamily="34" charset="0"/>
            </a:rPr>
            <a:t> </a:t>
          </a:r>
          <a:r>
            <a:rPr lang="lv-LV" sz="1800" b="0" kern="1200" dirty="0">
              <a:solidFill>
                <a:schemeClr val="tx1"/>
              </a:solidFill>
              <a:latin typeface="Verdana" panose="020B0604030504040204" pitchFamily="34" charset="0"/>
              <a:ea typeface="Verdana" panose="020B0604030504040204" pitchFamily="34" charset="0"/>
            </a:rPr>
            <a:t>likumu </a:t>
          </a:r>
          <a:r>
            <a:rPr lang="lv-LV" sz="1800" b="0" i="0" kern="1200" dirty="0">
              <a:solidFill>
                <a:schemeClr val="tx1"/>
              </a:solidFill>
              <a:latin typeface="Verdana" panose="020B0604030504040204" pitchFamily="34" charset="0"/>
              <a:ea typeface="Verdana" panose="020B0604030504040204" pitchFamily="34" charset="0"/>
            </a:rPr>
            <a:t>par valsts budžetu kārtējam gadam un vidēja termiņa budžeta ietvaru </a:t>
          </a:r>
          <a:endParaRPr lang="en-GB" sz="1800" b="0" kern="1200" noProof="0" dirty="0">
            <a:solidFill>
              <a:schemeClr val="tx1"/>
            </a:solidFill>
            <a:latin typeface="Verdana" panose="020B0604030504040204" pitchFamily="34" charset="0"/>
            <a:ea typeface="Verdana" panose="020B0604030504040204" pitchFamily="34" charset="0"/>
          </a:endParaRPr>
        </a:p>
      </dsp:txBody>
      <dsp:txXfrm>
        <a:off x="1819180" y="3448888"/>
        <a:ext cx="6492882" cy="1567676"/>
      </dsp:txXfrm>
    </dsp:sp>
    <dsp:sp modelId="{6EED8427-4392-42D8-A88A-0BE3711D2BDB}">
      <dsp:nvSpPr>
        <dsp:cNvPr id="0" name=""/>
        <dsp:cNvSpPr/>
      </dsp:nvSpPr>
      <dsp:spPr>
        <a:xfrm>
          <a:off x="156767" y="3605656"/>
          <a:ext cx="1662412" cy="125414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C269A99F-EF31-4B9C-A738-C27DFF01580E}" type="datetimeFigureOut">
              <a:rPr lang="lv-LV"/>
              <a:pPr>
                <a:defRPr/>
              </a:pPr>
              <a:t>12.12.2022</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FACE587-8D14-4055-82B5-6CCDF55621C3}"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6619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54080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417607" y="6324600"/>
            <a:ext cx="421593"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15523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51517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391970" y="6324600"/>
            <a:ext cx="447230"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a:p>
        </p:txBody>
      </p:sp>
    </p:spTree>
    <p:extLst>
      <p:ext uri="{BB962C8B-B14F-4D97-AF65-F5344CB8AC3E}">
        <p14:creationId xmlns:p14="http://schemas.microsoft.com/office/powerpoint/2010/main" val="8007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a:p>
        </p:txBody>
      </p:sp>
    </p:spTree>
    <p:extLst>
      <p:ext uri="{BB962C8B-B14F-4D97-AF65-F5344CB8AC3E}">
        <p14:creationId xmlns:p14="http://schemas.microsoft.com/office/powerpoint/2010/main" val="15731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p:cNvSpPr>
            <a:spLocks noGrp="1"/>
          </p:cNvSpPr>
          <p:nvPr>
            <p:ph type="sldNum" sz="quarter" idx="18"/>
          </p:nvPr>
        </p:nvSpPr>
        <p:spPr>
          <a:xfrm>
            <a:off x="8409062" y="6324600"/>
            <a:ext cx="430138"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spTree>
    <p:extLst>
      <p:ext uri="{BB962C8B-B14F-4D97-AF65-F5344CB8AC3E}">
        <p14:creationId xmlns:p14="http://schemas.microsoft.com/office/powerpoint/2010/main" val="295446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54080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p:cNvSpPr>
            <a:spLocks noGrp="1"/>
          </p:cNvSpPr>
          <p:nvPr>
            <p:ph type="sldNum" sz="quarter" idx="13"/>
          </p:nvPr>
        </p:nvSpPr>
        <p:spPr>
          <a:xfrm>
            <a:off x="8417607" y="6324600"/>
            <a:ext cx="421593"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2104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52371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p:cNvSpPr>
            <a:spLocks noGrp="1"/>
          </p:cNvSpPr>
          <p:nvPr>
            <p:ph type="sldNum" sz="quarter" idx="13"/>
          </p:nvPr>
        </p:nvSpPr>
        <p:spPr>
          <a:xfrm>
            <a:off x="8400516" y="6324600"/>
            <a:ext cx="438683"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dirty="0"/>
          </a:p>
        </p:txBody>
      </p:sp>
    </p:spTree>
    <p:extLst>
      <p:ext uri="{BB962C8B-B14F-4D97-AF65-F5344CB8AC3E}">
        <p14:creationId xmlns:p14="http://schemas.microsoft.com/office/powerpoint/2010/main" val="16463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a:p>
        </p:txBody>
      </p:sp>
    </p:spTree>
    <p:extLst>
      <p:ext uri="{BB962C8B-B14F-4D97-AF65-F5344CB8AC3E}">
        <p14:creationId xmlns:p14="http://schemas.microsoft.com/office/powerpoint/2010/main" val="33012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3796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9B55D10C-3E28-49B5-BA9F-F2FF950E44C7}" type="datetime1">
              <a:rPr lang="en-US"/>
              <a:pPr>
                <a:defRPr/>
              </a:pPr>
              <a:t>12/12/2022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5.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ogle.lv/url?sa=i&amp;rct=j&amp;q=&amp;esrc=s&amp;source=images&amp;cd=&amp;cad=rja&amp;uact=8&amp;ved=0ahUKEwjHm8yT9abNAhXHESwKHaJhDLkQjRwIBw&amp;url=https://commons.wikimedia.org/wiki/File:List_of_tools_icon.svg&amp;bvm=bv.124272578,d.bGg&amp;psig=AFQjCNGPiIsWFJONZOkZF4BXuXmWaknhNg&amp;ust=146597291779899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fm.gov.lv/lv/interaktivais-budzets2020" TargetMode="Externa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hyperlink" Target="https://www.fm.gov.lv/lv/2020-gada-valsts-budzeta-vizualizacija"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hyperlink" Target="http://www.fm.gov.lv/" TargetMode="External"/><Relationship Id="rId2" Type="http://schemas.openxmlformats.org/officeDocument/2006/relationships/hyperlink" Target="mailto:info@fm.gov.lv"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505200"/>
            <a:ext cx="7772400" cy="960438"/>
          </a:xfrm>
        </p:spPr>
        <p:txBody>
          <a:bodyPr>
            <a:normAutofit fontScale="90000"/>
          </a:bodyPr>
          <a:lstStyle/>
          <a:p>
            <a:r>
              <a:rPr lang="lv-LV" altLang="lv-LV" dirty="0"/>
              <a:t>Budžeta process Latvijā</a:t>
            </a:r>
            <a:br>
              <a:rPr lang="lv-LV" altLang="lv-LV" dirty="0"/>
            </a:br>
            <a:endParaRPr lang="lv-LV" altLang="lv-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681681"/>
          </a:xfrm>
        </p:spPr>
        <p:txBody>
          <a:bodyPr>
            <a:normAutofit/>
          </a:bodyPr>
          <a:lstStyle/>
          <a:p>
            <a:r>
              <a:rPr lang="en-US" sz="1800" dirty="0" err="1"/>
              <a:t>Fis</a:t>
            </a:r>
            <a:r>
              <a:rPr lang="lv-LV" sz="1800" dirty="0" err="1"/>
              <a:t>kālās</a:t>
            </a:r>
            <a:r>
              <a:rPr lang="lv-LV" sz="1800" dirty="0"/>
              <a:t> disciplīnas likumā noteiktie fiskālie noteikumi un procedūras (no 2013.gada)</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10</a:t>
            </a:fld>
            <a:endParaRPr lang="en-US" altLang="lv-LV"/>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3223454187"/>
              </p:ext>
            </p:extLst>
          </p:nvPr>
        </p:nvGraphicFramePr>
        <p:xfrm>
          <a:off x="113462" y="1297458"/>
          <a:ext cx="8412699" cy="5474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00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656968"/>
          </a:xfrm>
        </p:spPr>
        <p:txBody>
          <a:bodyPr>
            <a:normAutofit/>
          </a:bodyPr>
          <a:lstStyle/>
          <a:p>
            <a:r>
              <a:rPr lang="lv-LV" sz="1800" dirty="0"/>
              <a:t>No 2013.gada budžets tiek veidots, ievērojot šādus principus:</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11</a:t>
            </a:fld>
            <a:endParaRPr lang="en-US" altLang="lv-LV"/>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1335262186"/>
              </p:ext>
            </p:extLst>
          </p:nvPr>
        </p:nvGraphicFramePr>
        <p:xfrm>
          <a:off x="403920" y="1337454"/>
          <a:ext cx="8435280" cy="507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4"/>
          <p:cNvSpPr txBox="1">
            <a:spLocks/>
          </p:cNvSpPr>
          <p:nvPr/>
        </p:nvSpPr>
        <p:spPr>
          <a:xfrm>
            <a:off x="274858" y="6410882"/>
            <a:ext cx="2895600" cy="365125"/>
          </a:xfrm>
          <a:prstGeom prst="rect">
            <a:avLst/>
          </a:prstGeom>
        </p:spPr>
        <p:txBody>
          <a:bodyPr/>
          <a:ls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r>
              <a:rPr lang="lv-LV" sz="1400" i="1"/>
              <a:t>* </a:t>
            </a:r>
            <a:r>
              <a:rPr lang="en-US" sz="1400" i="1"/>
              <a:t>Fiskālās disciplīnas likums</a:t>
            </a:r>
            <a:endParaRPr lang="en-US" sz="1400" i="1" dirty="0"/>
          </a:p>
        </p:txBody>
      </p:sp>
    </p:spTree>
    <p:extLst>
      <p:ext uri="{BB962C8B-B14F-4D97-AF65-F5344CB8AC3E}">
        <p14:creationId xmlns:p14="http://schemas.microsoft.com/office/powerpoint/2010/main" val="410222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422189"/>
          </a:xfrm>
        </p:spPr>
        <p:txBody>
          <a:bodyPr>
            <a:normAutofit/>
          </a:bodyPr>
          <a:lstStyle/>
          <a:p>
            <a:r>
              <a:rPr lang="lv-LV" sz="2000" dirty="0"/>
              <a:t>Budžeta process un iesaistītās puses</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12</a:t>
            </a:fld>
            <a:endParaRPr lang="en-US" altLang="lv-LV"/>
          </a:p>
        </p:txBody>
      </p:sp>
      <p:graphicFrame>
        <p:nvGraphicFramePr>
          <p:cNvPr id="8" name="Content Placeholder 4"/>
          <p:cNvGraphicFramePr>
            <a:graphicFrameLocks/>
          </p:cNvGraphicFramePr>
          <p:nvPr>
            <p:extLst>
              <p:ext uri="{D42A27DB-BD31-4B8C-83A1-F6EECF244321}">
                <p14:modId xmlns:p14="http://schemas.microsoft.com/office/powerpoint/2010/main" val="1515565512"/>
              </p:ext>
            </p:extLst>
          </p:nvPr>
        </p:nvGraphicFramePr>
        <p:xfrm>
          <a:off x="105544" y="1421027"/>
          <a:ext cx="8494759" cy="544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412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471616"/>
          </a:xfrm>
        </p:spPr>
        <p:txBody>
          <a:bodyPr>
            <a:normAutofit/>
          </a:bodyPr>
          <a:lstStyle/>
          <a:p>
            <a:r>
              <a:rPr lang="lv-LV" sz="2000" dirty="0"/>
              <a:t>Budžeta process un iesaistītās puses (II)</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13</a:t>
            </a:fld>
            <a:endParaRPr lang="en-US" altLang="lv-LV"/>
          </a:p>
        </p:txBody>
      </p:sp>
      <p:graphicFrame>
        <p:nvGraphicFramePr>
          <p:cNvPr id="11" name="Content Placeholder 4"/>
          <p:cNvGraphicFramePr>
            <a:graphicFrameLocks noGrp="1"/>
          </p:cNvGraphicFramePr>
          <p:nvPr>
            <p:ph idx="1"/>
            <p:extLst>
              <p:ext uri="{D42A27DB-BD31-4B8C-83A1-F6EECF244321}">
                <p14:modId xmlns:p14="http://schemas.microsoft.com/office/powerpoint/2010/main" val="2131331801"/>
              </p:ext>
            </p:extLst>
          </p:nvPr>
        </p:nvGraphicFramePr>
        <p:xfrm>
          <a:off x="105544" y="1396592"/>
          <a:ext cx="8312063" cy="5016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25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000" dirty="0"/>
              <a:t>Budžeta sagatavošanas un apstiprināšanas process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14</a:t>
            </a:fld>
            <a:endParaRPr lang="en-US" altLang="lv-LV"/>
          </a:p>
        </p:txBody>
      </p:sp>
      <p:sp>
        <p:nvSpPr>
          <p:cNvPr id="3" name="Content Placeholder 2">
            <a:extLst>
              <a:ext uri="{FF2B5EF4-FFF2-40B4-BE49-F238E27FC236}">
                <a16:creationId xmlns:a16="http://schemas.microsoft.com/office/drawing/2014/main" id="{3371F0A5-C0F0-7022-E359-4DEEB03DE6F1}"/>
              </a:ext>
            </a:extLst>
          </p:cNvPr>
          <p:cNvSpPr>
            <a:spLocks noGrp="1"/>
          </p:cNvSpPr>
          <p:nvPr>
            <p:ph idx="1"/>
          </p:nvPr>
        </p:nvSpPr>
        <p:spPr/>
        <p:txBody>
          <a:bodyPr/>
          <a:lstStyle/>
          <a:p>
            <a:endParaRPr lang="lv-LV"/>
          </a:p>
        </p:txBody>
      </p:sp>
      <p:pic>
        <p:nvPicPr>
          <p:cNvPr id="9" name="Picture 8">
            <a:extLst>
              <a:ext uri="{FF2B5EF4-FFF2-40B4-BE49-F238E27FC236}">
                <a16:creationId xmlns:a16="http://schemas.microsoft.com/office/drawing/2014/main" id="{A6601B8A-92CF-7DB9-F75B-DB6865F2F9CF}"/>
              </a:ext>
            </a:extLst>
          </p:cNvPr>
          <p:cNvPicPr>
            <a:picLocks noChangeAspect="1"/>
          </p:cNvPicPr>
          <p:nvPr/>
        </p:nvPicPr>
        <p:blipFill>
          <a:blip r:embed="rId2"/>
          <a:stretch>
            <a:fillRect/>
          </a:stretch>
        </p:blipFill>
        <p:spPr>
          <a:xfrm>
            <a:off x="0" y="1410205"/>
            <a:ext cx="9144000" cy="5270043"/>
          </a:xfrm>
          <a:prstGeom prst="rect">
            <a:avLst/>
          </a:prstGeom>
        </p:spPr>
      </p:pic>
    </p:spTree>
    <p:extLst>
      <p:ext uri="{BB962C8B-B14F-4D97-AF65-F5344CB8AC3E}">
        <p14:creationId xmlns:p14="http://schemas.microsoft.com/office/powerpoint/2010/main" val="27007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595184"/>
          </a:xfrm>
        </p:spPr>
        <p:txBody>
          <a:bodyPr/>
          <a:lstStyle/>
          <a:p>
            <a:r>
              <a:rPr lang="lv-LV" dirty="0"/>
              <a:t>Plānošanas sistēma</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15</a:t>
            </a:fld>
            <a:endParaRPr lang="en-US" altLang="lv-LV"/>
          </a:p>
        </p:txBody>
      </p:sp>
      <p:sp>
        <p:nvSpPr>
          <p:cNvPr id="17" name="Rounded Rectangle 16"/>
          <p:cNvSpPr/>
          <p:nvPr/>
        </p:nvSpPr>
        <p:spPr>
          <a:xfrm>
            <a:off x="6588224" y="1431530"/>
            <a:ext cx="1944216" cy="468052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latin typeface="Verdana" panose="020B0604030504040204" pitchFamily="34" charset="0"/>
                <a:ea typeface="Verdana" panose="020B0604030504040204" pitchFamily="34" charset="0"/>
              </a:rPr>
              <a:t>Valsts budžets kārtējam gadam un vidējam termiņam</a:t>
            </a:r>
          </a:p>
        </p:txBody>
      </p:sp>
      <p:sp>
        <p:nvSpPr>
          <p:cNvPr id="18" name="Rounded Rectangle 17"/>
          <p:cNvSpPr/>
          <p:nvPr/>
        </p:nvSpPr>
        <p:spPr>
          <a:xfrm>
            <a:off x="479205" y="1431530"/>
            <a:ext cx="3240360" cy="936104"/>
          </a:xfrm>
          <a:prstGeom prst="roundRect">
            <a:avLst/>
          </a:prstGeom>
          <a:solidFill>
            <a:srgbClr val="E3D7EB"/>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latin typeface="Verdana" panose="020B0604030504040204" pitchFamily="34" charset="0"/>
                <a:ea typeface="Verdana" panose="020B0604030504040204" pitchFamily="34" charset="0"/>
              </a:rPr>
              <a:t>Fiskālās disciplīnas likums </a:t>
            </a:r>
          </a:p>
          <a:p>
            <a:pPr algn="ctr"/>
            <a:r>
              <a:rPr lang="lv-LV" sz="1200" dirty="0">
                <a:solidFill>
                  <a:schemeClr val="tx1"/>
                </a:solidFill>
                <a:latin typeface="Verdana" panose="020B0604030504040204" pitchFamily="34" charset="0"/>
                <a:ea typeface="Verdana" panose="020B0604030504040204" pitchFamily="34" charset="0"/>
              </a:rPr>
              <a:t>(fiskālās politikas pamatprincipi, nosacījumi)</a:t>
            </a:r>
          </a:p>
        </p:txBody>
      </p:sp>
      <p:sp>
        <p:nvSpPr>
          <p:cNvPr id="19" name="Rounded Rectangle 18"/>
          <p:cNvSpPr/>
          <p:nvPr/>
        </p:nvSpPr>
        <p:spPr>
          <a:xfrm>
            <a:off x="479205" y="2530618"/>
            <a:ext cx="3240360" cy="1074900"/>
          </a:xfrm>
          <a:prstGeom prst="roundRect">
            <a:avLst/>
          </a:prstGeom>
          <a:solidFill>
            <a:schemeClr val="tx2">
              <a:lumMod val="20000"/>
              <a:lumOff val="80000"/>
            </a:schemeClr>
          </a:solid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latin typeface="Verdana" panose="020B0604030504040204" pitchFamily="34" charset="0"/>
                <a:ea typeface="Verdana" panose="020B0604030504040204" pitchFamily="34" charset="0"/>
              </a:rPr>
              <a:t>Nacionālais attīstības plāns</a:t>
            </a:r>
          </a:p>
          <a:p>
            <a:pPr algn="ctr"/>
            <a:r>
              <a:rPr lang="lv-LV" sz="1100" b="1" dirty="0">
                <a:solidFill>
                  <a:schemeClr val="tx1"/>
                </a:solidFill>
                <a:latin typeface="Verdana" panose="020B0604030504040204" pitchFamily="34" charset="0"/>
                <a:ea typeface="Verdana" panose="020B0604030504040204" pitchFamily="34" charset="0"/>
              </a:rPr>
              <a:t>Citi politikas plānošanas dokumenti</a:t>
            </a:r>
          </a:p>
          <a:p>
            <a:pPr algn="ctr"/>
            <a:r>
              <a:rPr lang="lv-LV" sz="1100" dirty="0">
                <a:solidFill>
                  <a:schemeClr val="tx1"/>
                </a:solidFill>
                <a:latin typeface="Verdana" panose="020B0604030504040204" pitchFamily="34" charset="0"/>
                <a:ea typeface="Verdana" panose="020B0604030504040204" pitchFamily="34" charset="0"/>
              </a:rPr>
              <a:t>(nosaka nozaru politiku vidējā termiņā, sasniedzamos politikas rezultātus)</a:t>
            </a:r>
          </a:p>
        </p:txBody>
      </p:sp>
      <p:sp>
        <p:nvSpPr>
          <p:cNvPr id="20" name="Rounded Rectangle 19"/>
          <p:cNvSpPr/>
          <p:nvPr/>
        </p:nvSpPr>
        <p:spPr>
          <a:xfrm>
            <a:off x="479205" y="3811510"/>
            <a:ext cx="3240360" cy="936104"/>
          </a:xfrm>
          <a:prstGeom prst="roundRect">
            <a:avLst/>
          </a:prstGeom>
          <a:solidFill>
            <a:schemeClr val="accent5">
              <a:lumMod val="20000"/>
              <a:lumOff val="80000"/>
            </a:schemeClr>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latin typeface="Verdana" panose="020B0604030504040204" pitchFamily="34" charset="0"/>
                <a:ea typeface="Verdana" panose="020B0604030504040204" pitchFamily="34" charset="0"/>
              </a:rPr>
              <a:t>ES dimensija</a:t>
            </a:r>
          </a:p>
          <a:p>
            <a:pPr algn="ctr"/>
            <a:r>
              <a:rPr lang="lv-LV" sz="1200" dirty="0">
                <a:solidFill>
                  <a:schemeClr val="tx1"/>
                </a:solidFill>
                <a:latin typeface="Verdana" panose="020B0604030504040204" pitchFamily="34" charset="0"/>
                <a:ea typeface="Verdana" panose="020B0604030504040204" pitchFamily="34" charset="0"/>
              </a:rPr>
              <a:t>(Stabilitātes programma, </a:t>
            </a:r>
          </a:p>
          <a:p>
            <a:pPr algn="ctr"/>
            <a:r>
              <a:rPr lang="lv-LV" sz="1200" dirty="0">
                <a:solidFill>
                  <a:schemeClr val="tx1"/>
                </a:solidFill>
                <a:latin typeface="Verdana" panose="020B0604030504040204" pitchFamily="34" charset="0"/>
                <a:ea typeface="Verdana" panose="020B0604030504040204" pitchFamily="34" charset="0"/>
              </a:rPr>
              <a:t>ES normatīvie akti)</a:t>
            </a:r>
          </a:p>
        </p:txBody>
      </p:sp>
      <p:sp>
        <p:nvSpPr>
          <p:cNvPr id="21" name="Rounded Rectangle 20"/>
          <p:cNvSpPr/>
          <p:nvPr/>
        </p:nvSpPr>
        <p:spPr>
          <a:xfrm>
            <a:off x="479205" y="4959922"/>
            <a:ext cx="3240360" cy="936104"/>
          </a:xfrm>
          <a:prstGeom prst="roundRect">
            <a:avLst/>
          </a:prstGeom>
          <a:solidFill>
            <a:schemeClr val="accent4">
              <a:lumMod val="20000"/>
              <a:lumOff val="80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latin typeface="Verdana" panose="020B0604030504040204" pitchFamily="34" charset="0"/>
                <a:ea typeface="Verdana" panose="020B0604030504040204" pitchFamily="34" charset="0"/>
              </a:rPr>
              <a:t>Likums par budžetu un finanšu vadību</a:t>
            </a:r>
          </a:p>
          <a:p>
            <a:pPr algn="ctr"/>
            <a:r>
              <a:rPr lang="lv-LV" sz="1200" dirty="0">
                <a:solidFill>
                  <a:schemeClr val="tx1"/>
                </a:solidFill>
                <a:latin typeface="Verdana" panose="020B0604030504040204" pitchFamily="34" charset="0"/>
                <a:ea typeface="Verdana" panose="020B0604030504040204" pitchFamily="34" charset="0"/>
              </a:rPr>
              <a:t>(nosaka budžeta procesus)</a:t>
            </a:r>
          </a:p>
        </p:txBody>
      </p:sp>
      <p:sp>
        <p:nvSpPr>
          <p:cNvPr id="22" name="Right Arrow 21"/>
          <p:cNvSpPr/>
          <p:nvPr/>
        </p:nvSpPr>
        <p:spPr>
          <a:xfrm>
            <a:off x="3923928" y="1575546"/>
            <a:ext cx="2376264" cy="792088"/>
          </a:xfrm>
          <a:prstGeom prst="rightArrow">
            <a:avLst>
              <a:gd name="adj1" fmla="val 59844"/>
              <a:gd name="adj2" fmla="val 53281"/>
            </a:avLst>
          </a:prstGeom>
          <a:solidFill>
            <a:srgbClr val="E3D7EB"/>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solidFill>
                <a:latin typeface="Verdana" panose="020B0604030504040204" pitchFamily="34" charset="0"/>
                <a:ea typeface="Verdana" panose="020B0604030504040204" pitchFamily="34" charset="0"/>
              </a:rPr>
              <a:t>Valsts līmeņa </a:t>
            </a:r>
          </a:p>
          <a:p>
            <a:pPr algn="ctr"/>
            <a:r>
              <a:rPr lang="lv-LV" sz="1600" dirty="0">
                <a:solidFill>
                  <a:schemeClr val="tx1"/>
                </a:solidFill>
                <a:latin typeface="Verdana" panose="020B0604030504040204" pitchFamily="34" charset="0"/>
                <a:ea typeface="Verdana" panose="020B0604030504040204" pitchFamily="34" charset="0"/>
              </a:rPr>
              <a:t>fiskālie nosacījumi</a:t>
            </a:r>
          </a:p>
        </p:txBody>
      </p:sp>
      <p:sp>
        <p:nvSpPr>
          <p:cNvPr id="23" name="Right Arrow 22"/>
          <p:cNvSpPr/>
          <p:nvPr/>
        </p:nvSpPr>
        <p:spPr>
          <a:xfrm>
            <a:off x="3894889" y="2660886"/>
            <a:ext cx="2376264" cy="792088"/>
          </a:xfrm>
          <a:prstGeom prst="rightArrow">
            <a:avLst>
              <a:gd name="adj1" fmla="val 59844"/>
              <a:gd name="adj2" fmla="val 53281"/>
            </a:avLst>
          </a:prstGeom>
          <a:solidFill>
            <a:schemeClr val="tx2">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solidFill>
                <a:latin typeface="Verdana" panose="020B0604030504040204" pitchFamily="34" charset="0"/>
                <a:ea typeface="Verdana" panose="020B0604030504040204" pitchFamily="34" charset="0"/>
              </a:rPr>
              <a:t>Valsts prioritātes</a:t>
            </a:r>
          </a:p>
        </p:txBody>
      </p:sp>
      <p:sp>
        <p:nvSpPr>
          <p:cNvPr id="24" name="Right Arrow 23"/>
          <p:cNvSpPr/>
          <p:nvPr/>
        </p:nvSpPr>
        <p:spPr>
          <a:xfrm>
            <a:off x="3923928" y="3735786"/>
            <a:ext cx="2376264" cy="792088"/>
          </a:xfrm>
          <a:prstGeom prst="rightArrow">
            <a:avLst>
              <a:gd name="adj1" fmla="val 59844"/>
              <a:gd name="adj2" fmla="val 53281"/>
            </a:avLst>
          </a:prstGeom>
          <a:solidFill>
            <a:schemeClr val="accent5">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solidFill>
                <a:latin typeface="Verdana" panose="020B0604030504040204" pitchFamily="34" charset="0"/>
                <a:ea typeface="Verdana" panose="020B0604030504040204" pitchFamily="34" charset="0"/>
              </a:rPr>
              <a:t>Valsts mērķi un politikas</a:t>
            </a:r>
          </a:p>
        </p:txBody>
      </p:sp>
      <p:sp>
        <p:nvSpPr>
          <p:cNvPr id="25" name="Right Arrow 24"/>
          <p:cNvSpPr/>
          <p:nvPr/>
        </p:nvSpPr>
        <p:spPr>
          <a:xfrm>
            <a:off x="3923928" y="4959922"/>
            <a:ext cx="2376264" cy="792088"/>
          </a:xfrm>
          <a:prstGeom prst="rightArrow">
            <a:avLst>
              <a:gd name="adj1" fmla="val 59844"/>
              <a:gd name="adj2" fmla="val 53281"/>
            </a:avLst>
          </a:prstGeom>
          <a:solidFill>
            <a:schemeClr val="accent4">
              <a:lumMod val="20000"/>
              <a:lumOff val="80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solidFill>
                <a:latin typeface="Verdana" panose="020B0604030504040204" pitchFamily="34" charset="0"/>
                <a:ea typeface="Verdana" panose="020B0604030504040204" pitchFamily="34" charset="0"/>
              </a:rPr>
              <a:t>Budžeta izstrādes un izpildes procedūras</a:t>
            </a:r>
          </a:p>
        </p:txBody>
      </p:sp>
    </p:spTree>
    <p:extLst>
      <p:ext uri="{BB962C8B-B14F-4D97-AF65-F5344CB8AC3E}">
        <p14:creationId xmlns:p14="http://schemas.microsoft.com/office/powerpoint/2010/main" val="335696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867032"/>
          </a:xfrm>
        </p:spPr>
        <p:txBody>
          <a:bodyPr/>
          <a:lstStyle/>
          <a:p>
            <a:r>
              <a:rPr lang="lv-LV" dirty="0"/>
              <a:t>Maksimāli pieļaujamā izdevumu kopapjoma noteikšana</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16</a:t>
            </a:fld>
            <a:endParaRPr lang="en-US" altLang="lv-LV"/>
          </a:p>
        </p:txBody>
      </p:sp>
      <p:sp>
        <p:nvSpPr>
          <p:cNvPr id="13" name="Slide Number Placeholder 8"/>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r" defTabSz="938213" rtl="0" eaLnBrk="1" fontAlgn="base" hangingPunct="1">
              <a:spcBef>
                <a:spcPct val="20000"/>
              </a:spcBef>
              <a:spcAft>
                <a:spcPct val="0"/>
              </a:spcAft>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fld id="{027DF66F-43A0-4B0B-B80C-EBEC6C18342D}" type="slidenum">
              <a:rPr lang="en-US" smtClean="0"/>
              <a:pPr/>
              <a:t>16</a:t>
            </a:fld>
            <a:endParaRPr lang="en-US"/>
          </a:p>
        </p:txBody>
      </p:sp>
      <p:grpSp>
        <p:nvGrpSpPr>
          <p:cNvPr id="14" name="Group 13"/>
          <p:cNvGrpSpPr/>
          <p:nvPr/>
        </p:nvGrpSpPr>
        <p:grpSpPr>
          <a:xfrm>
            <a:off x="572509" y="3134378"/>
            <a:ext cx="2681229" cy="2902355"/>
            <a:chOff x="1547664" y="3131653"/>
            <a:chExt cx="2681229" cy="2902355"/>
          </a:xfrm>
        </p:grpSpPr>
        <p:grpSp>
          <p:nvGrpSpPr>
            <p:cNvPr id="15" name="Group 14"/>
            <p:cNvGrpSpPr/>
            <p:nvPr/>
          </p:nvGrpSpPr>
          <p:grpSpPr>
            <a:xfrm>
              <a:off x="1547664" y="3131653"/>
              <a:ext cx="1656184" cy="2902355"/>
              <a:chOff x="1115616" y="3600199"/>
              <a:chExt cx="720080" cy="2052885"/>
            </a:xfrm>
          </p:grpSpPr>
          <p:sp>
            <p:nvSpPr>
              <p:cNvPr id="18" name="Rectangle 17"/>
              <p:cNvSpPr/>
              <p:nvPr/>
            </p:nvSpPr>
            <p:spPr>
              <a:xfrm>
                <a:off x="1115616" y="3600199"/>
                <a:ext cx="720080" cy="692897"/>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500" b="1" dirty="0">
                    <a:solidFill>
                      <a:schemeClr val="accent6">
                        <a:lumMod val="50000"/>
                      </a:schemeClr>
                    </a:solidFill>
                  </a:rPr>
                  <a:t>A</a:t>
                </a:r>
              </a:p>
            </p:txBody>
          </p:sp>
          <p:sp>
            <p:nvSpPr>
              <p:cNvPr id="19" name="Rectangle 18"/>
              <p:cNvSpPr/>
              <p:nvPr/>
            </p:nvSpPr>
            <p:spPr>
              <a:xfrm>
                <a:off x="1115616" y="4312787"/>
                <a:ext cx="720080" cy="134029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500" b="1" dirty="0">
                    <a:solidFill>
                      <a:schemeClr val="accent6">
                        <a:lumMod val="50000"/>
                      </a:schemeClr>
                    </a:solidFill>
                  </a:rPr>
                  <a:t>B</a:t>
                </a:r>
              </a:p>
            </p:txBody>
          </p:sp>
        </p:grpSp>
        <p:sp>
          <p:nvSpPr>
            <p:cNvPr id="16" name="Striped Right Arrow 15"/>
            <p:cNvSpPr/>
            <p:nvPr/>
          </p:nvSpPr>
          <p:spPr>
            <a:xfrm>
              <a:off x="3220781" y="3244320"/>
              <a:ext cx="1008112" cy="7200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Striped Right Arrow 16"/>
            <p:cNvSpPr/>
            <p:nvPr/>
          </p:nvSpPr>
          <p:spPr>
            <a:xfrm>
              <a:off x="3203848" y="4681384"/>
              <a:ext cx="1008112" cy="7200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20" name="TextBox 19"/>
          <p:cNvSpPr txBox="1"/>
          <p:nvPr/>
        </p:nvSpPr>
        <p:spPr>
          <a:xfrm>
            <a:off x="3288596" y="2806091"/>
            <a:ext cx="5151619" cy="1538883"/>
          </a:xfrm>
          <a:prstGeom prst="rect">
            <a:avLst/>
          </a:prstGeom>
          <a:noFill/>
          <a:ln w="50800">
            <a:solidFill>
              <a:schemeClr val="accent1"/>
            </a:solidFill>
          </a:ln>
        </p:spPr>
        <p:txBody>
          <a:bodyPr wrap="square" rtlCol="0">
            <a:spAutoFit/>
          </a:bodyPr>
          <a:lstStyle/>
          <a:p>
            <a:r>
              <a:rPr lang="lv-LV" sz="2000" b="1" dirty="0">
                <a:latin typeface="Verdana" panose="020B0604030504040204" pitchFamily="34" charset="0"/>
                <a:ea typeface="Verdana" panose="020B0604030504040204" pitchFamily="34" charset="0"/>
              </a:rPr>
              <a:t>Papildu finansējums valdības prioritātēm :</a:t>
            </a:r>
          </a:p>
          <a:p>
            <a:pPr marL="285750" indent="-285750">
              <a:buFont typeface="Wingdings" pitchFamily="2" charset="2"/>
              <a:buChar char="v"/>
            </a:pPr>
            <a:r>
              <a:rPr lang="lv-LV" sz="1800" dirty="0">
                <a:latin typeface="Verdana" panose="020B0604030504040204" pitchFamily="34" charset="0"/>
                <a:ea typeface="Verdana" panose="020B0604030504040204" pitchFamily="34" charset="0"/>
              </a:rPr>
              <a:t>Prioritāro pasākumu finansēšana (NAP, valsts aizsardzības koncepcija</a:t>
            </a:r>
            <a:r>
              <a:rPr lang="lv-LV" sz="1800" dirty="0" smtClean="0">
                <a:latin typeface="Verdana" panose="020B0604030504040204" pitchFamily="34" charset="0"/>
                <a:ea typeface="Verdana" panose="020B0604030504040204" pitchFamily="34" charset="0"/>
              </a:rPr>
              <a:t>)</a:t>
            </a:r>
          </a:p>
          <a:p>
            <a:endParaRPr lang="lv-LV" sz="1800" dirty="0">
              <a:latin typeface="Verdana" panose="020B0604030504040204" pitchFamily="34" charset="0"/>
              <a:ea typeface="Verdana" panose="020B0604030504040204" pitchFamily="34" charset="0"/>
            </a:endParaRPr>
          </a:p>
        </p:txBody>
      </p:sp>
      <p:sp>
        <p:nvSpPr>
          <p:cNvPr id="21" name="TextBox 20"/>
          <p:cNvSpPr txBox="1"/>
          <p:nvPr/>
        </p:nvSpPr>
        <p:spPr>
          <a:xfrm>
            <a:off x="3288596" y="4399384"/>
            <a:ext cx="5151619" cy="1492716"/>
          </a:xfrm>
          <a:prstGeom prst="rect">
            <a:avLst/>
          </a:prstGeom>
          <a:noFill/>
          <a:ln w="50800">
            <a:solidFill>
              <a:schemeClr val="accent1"/>
            </a:solidFill>
          </a:ln>
        </p:spPr>
        <p:txBody>
          <a:bodyPr wrap="square" rtlCol="0">
            <a:spAutoFit/>
          </a:bodyPr>
          <a:lstStyle/>
          <a:p>
            <a:r>
              <a:rPr lang="lv-LV" sz="2500" b="1" dirty="0">
                <a:latin typeface="Verdana" panose="020B0604030504040204" pitchFamily="34" charset="0"/>
                <a:ea typeface="Verdana" panose="020B0604030504040204" pitchFamily="34" charset="0"/>
              </a:rPr>
              <a:t>Budžeta bāze:</a:t>
            </a:r>
          </a:p>
          <a:p>
            <a:pPr marL="342900" indent="-342900">
              <a:buFont typeface="Wingdings" pitchFamily="2" charset="2"/>
              <a:buChar char="v"/>
            </a:pPr>
            <a:r>
              <a:rPr lang="lv-LV" sz="2200" dirty="0">
                <a:latin typeface="Verdana" panose="020B0604030504040204" pitchFamily="34" charset="0"/>
                <a:ea typeface="Verdana" panose="020B0604030504040204" pitchFamily="34" charset="0"/>
              </a:rPr>
              <a:t>Budžeta līdzekļu daļa, kas nodrošina valsts funkciju izpildi nemainīgā līmenī</a:t>
            </a:r>
          </a:p>
        </p:txBody>
      </p:sp>
      <p:sp>
        <p:nvSpPr>
          <p:cNvPr id="22" name="Right Brace 21"/>
          <p:cNvSpPr/>
          <p:nvPr/>
        </p:nvSpPr>
        <p:spPr>
          <a:xfrm rot="16200000">
            <a:off x="1187830" y="1733559"/>
            <a:ext cx="432048" cy="1662691"/>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v-LV"/>
          </a:p>
        </p:txBody>
      </p:sp>
      <p:sp>
        <p:nvSpPr>
          <p:cNvPr id="23" name="TextBox 22"/>
          <p:cNvSpPr txBox="1"/>
          <p:nvPr/>
        </p:nvSpPr>
        <p:spPr>
          <a:xfrm>
            <a:off x="430477" y="1727810"/>
            <a:ext cx="8131638" cy="400110"/>
          </a:xfrm>
          <a:prstGeom prst="rect">
            <a:avLst/>
          </a:prstGeom>
          <a:noFill/>
          <a:ln w="50800">
            <a:solidFill>
              <a:schemeClr val="accent1"/>
            </a:solidFill>
          </a:ln>
        </p:spPr>
        <p:txBody>
          <a:bodyPr wrap="square" rtlCol="0">
            <a:spAutoFit/>
          </a:bodyPr>
          <a:lstStyle/>
          <a:p>
            <a:r>
              <a:rPr lang="lv-LV" sz="2000" b="1" dirty="0">
                <a:latin typeface="Verdana" panose="020B0604030504040204" pitchFamily="34" charset="0"/>
                <a:ea typeface="Verdana" panose="020B0604030504040204" pitchFamily="34" charset="0"/>
              </a:rPr>
              <a:t>A+B</a:t>
            </a:r>
            <a:r>
              <a:rPr lang="lv-LV" sz="2000" dirty="0">
                <a:latin typeface="Verdana" panose="020B0604030504040204" pitchFamily="34" charset="0"/>
                <a:ea typeface="Verdana" panose="020B0604030504040204" pitchFamily="34" charset="0"/>
              </a:rPr>
              <a:t> = </a:t>
            </a:r>
            <a:r>
              <a:rPr lang="lv-LV" sz="2000" b="1" dirty="0">
                <a:latin typeface="Verdana" panose="020B0604030504040204" pitchFamily="34" charset="0"/>
                <a:ea typeface="Verdana" panose="020B0604030504040204" pitchFamily="34" charset="0"/>
              </a:rPr>
              <a:t>Maksimāli pieļaujamais izdevumu kopapjoms</a:t>
            </a:r>
          </a:p>
        </p:txBody>
      </p:sp>
    </p:spTree>
    <p:extLst>
      <p:ext uri="{BB962C8B-B14F-4D97-AF65-F5344CB8AC3E}">
        <p14:creationId xmlns:p14="http://schemas.microsoft.com/office/powerpoint/2010/main" val="382294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545757"/>
          </a:xfrm>
        </p:spPr>
        <p:txBody>
          <a:bodyPr>
            <a:normAutofit/>
          </a:bodyPr>
          <a:lstStyle/>
          <a:p>
            <a:r>
              <a:rPr lang="lv-LV" sz="2000" dirty="0"/>
              <a:t>Bāzes izdevumu aprēķināšanas principi</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17</a:t>
            </a:fld>
            <a:endParaRPr lang="en-US" altLang="lv-LV"/>
          </a:p>
        </p:txBody>
      </p:sp>
      <p:grpSp>
        <p:nvGrpSpPr>
          <p:cNvPr id="29" name="Group 28"/>
          <p:cNvGrpSpPr/>
          <p:nvPr/>
        </p:nvGrpSpPr>
        <p:grpSpPr>
          <a:xfrm>
            <a:off x="1444325" y="1319688"/>
            <a:ext cx="1344705" cy="630150"/>
            <a:chOff x="1139063" y="1286683"/>
            <a:chExt cx="1344705" cy="630150"/>
          </a:xfrm>
        </p:grpSpPr>
        <p:sp>
          <p:nvSpPr>
            <p:cNvPr id="30" name="Rounded Rectangle 29"/>
            <p:cNvSpPr/>
            <p:nvPr/>
          </p:nvSpPr>
          <p:spPr>
            <a:xfrm>
              <a:off x="1139063" y="1286683"/>
              <a:ext cx="1344705" cy="630150"/>
            </a:xfrm>
            <a:prstGeom prst="roundRect">
              <a:avLst>
                <a:gd name="adj" fmla="val 10000"/>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1" name="TextBox 30"/>
            <p:cNvSpPr txBox="1"/>
            <p:nvPr/>
          </p:nvSpPr>
          <p:spPr>
            <a:xfrm>
              <a:off x="1337293" y="1407803"/>
              <a:ext cx="9482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Franklin Gothic Book"/>
                  <a:ea typeface="+mn-ea"/>
                  <a:cs typeface="+mn-cs"/>
                </a:rPr>
                <a:t>n+1</a:t>
              </a:r>
            </a:p>
          </p:txBody>
        </p:sp>
      </p:grpSp>
      <p:grpSp>
        <p:nvGrpSpPr>
          <p:cNvPr id="32" name="Group 31"/>
          <p:cNvGrpSpPr/>
          <p:nvPr/>
        </p:nvGrpSpPr>
        <p:grpSpPr>
          <a:xfrm>
            <a:off x="3195371" y="1327078"/>
            <a:ext cx="1344705" cy="630150"/>
            <a:chOff x="1139063" y="1286683"/>
            <a:chExt cx="1344705" cy="630150"/>
          </a:xfrm>
        </p:grpSpPr>
        <p:sp>
          <p:nvSpPr>
            <p:cNvPr id="33" name="Rounded Rectangle 32"/>
            <p:cNvSpPr/>
            <p:nvPr/>
          </p:nvSpPr>
          <p:spPr>
            <a:xfrm>
              <a:off x="1139063" y="1286683"/>
              <a:ext cx="1344705" cy="630150"/>
            </a:xfrm>
            <a:prstGeom prst="roundRect">
              <a:avLst>
                <a:gd name="adj" fmla="val 10000"/>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4" name="TextBox 33"/>
            <p:cNvSpPr txBox="1"/>
            <p:nvPr/>
          </p:nvSpPr>
          <p:spPr>
            <a:xfrm>
              <a:off x="1337293" y="1421266"/>
              <a:ext cx="9482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Franklin Gothic Book"/>
                  <a:ea typeface="+mn-ea"/>
                  <a:cs typeface="+mn-cs"/>
                </a:rPr>
                <a:t>n+2</a:t>
              </a:r>
            </a:p>
          </p:txBody>
        </p:sp>
      </p:grpSp>
      <p:grpSp>
        <p:nvGrpSpPr>
          <p:cNvPr id="35" name="Group 34"/>
          <p:cNvGrpSpPr/>
          <p:nvPr/>
        </p:nvGrpSpPr>
        <p:grpSpPr>
          <a:xfrm>
            <a:off x="6762386" y="1063847"/>
            <a:ext cx="1344705" cy="630150"/>
            <a:chOff x="1139063" y="1286683"/>
            <a:chExt cx="1344705" cy="630150"/>
          </a:xfrm>
        </p:grpSpPr>
        <p:sp>
          <p:nvSpPr>
            <p:cNvPr id="36" name="Rounded Rectangle 35"/>
            <p:cNvSpPr/>
            <p:nvPr/>
          </p:nvSpPr>
          <p:spPr>
            <a:xfrm>
              <a:off x="1139063" y="1286683"/>
              <a:ext cx="1344705" cy="630150"/>
            </a:xfrm>
            <a:prstGeom prst="roundRect">
              <a:avLst>
                <a:gd name="adj" fmla="val 10000"/>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7" name="TextBox 36"/>
            <p:cNvSpPr txBox="1"/>
            <p:nvPr/>
          </p:nvSpPr>
          <p:spPr>
            <a:xfrm>
              <a:off x="1337293" y="1379518"/>
              <a:ext cx="9482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Franklin Gothic Book"/>
                  <a:ea typeface="+mn-ea"/>
                  <a:cs typeface="+mn-cs"/>
                </a:rPr>
                <a:t>n+3</a:t>
              </a:r>
            </a:p>
          </p:txBody>
        </p:sp>
      </p:grpSp>
      <p:sp>
        <p:nvSpPr>
          <p:cNvPr id="38" name="TextBox 37"/>
          <p:cNvSpPr txBox="1"/>
          <p:nvPr/>
        </p:nvSpPr>
        <p:spPr>
          <a:xfrm>
            <a:off x="1403522" y="2387866"/>
            <a:ext cx="317319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Franklin Gothic Book"/>
                <a:ea typeface="+mn-ea"/>
                <a:cs typeface="+mn-cs"/>
              </a:rPr>
              <a:t>Apstiprinātais max pieļaujamais izdevumu apjoms ministrijai attiecīgajam gadam</a:t>
            </a:r>
          </a:p>
        </p:txBody>
      </p:sp>
      <p:sp>
        <p:nvSpPr>
          <p:cNvPr id="39" name="TextBox 38"/>
          <p:cNvSpPr txBox="1"/>
          <p:nvPr/>
        </p:nvSpPr>
        <p:spPr>
          <a:xfrm>
            <a:off x="5724128" y="2203987"/>
            <a:ext cx="317319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Franklin Gothic Book"/>
                <a:ea typeface="+mn-ea"/>
                <a:cs typeface="+mn-cs"/>
              </a:rPr>
              <a:t>iepriekšējam gadam (n+2) apstiprinātais max pieļaujamais izdevumu apjoms</a:t>
            </a:r>
            <a:endParaRPr kumimoji="0" lang="lv-LV" sz="1600" b="1"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40" name="Isosceles Triangle 39"/>
          <p:cNvSpPr/>
          <p:nvPr/>
        </p:nvSpPr>
        <p:spPr>
          <a:xfrm rot="10800000">
            <a:off x="2630079" y="2042083"/>
            <a:ext cx="720080" cy="292524"/>
          </a:xfrm>
          <a:prstGeom prst="triangle">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41" name="Isosceles Triangle 40"/>
          <p:cNvSpPr/>
          <p:nvPr/>
        </p:nvSpPr>
        <p:spPr>
          <a:xfrm rot="10800000">
            <a:off x="7074698" y="1813451"/>
            <a:ext cx="720080" cy="292524"/>
          </a:xfrm>
          <a:prstGeom prst="triangle">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Franklin Gothic Book"/>
              <a:ea typeface="+mn-ea"/>
              <a:cs typeface="+mn-cs"/>
            </a:endParaRPr>
          </a:p>
        </p:txBody>
      </p:sp>
      <p:grpSp>
        <p:nvGrpSpPr>
          <p:cNvPr id="42" name="Group 41"/>
          <p:cNvGrpSpPr/>
          <p:nvPr/>
        </p:nvGrpSpPr>
        <p:grpSpPr>
          <a:xfrm>
            <a:off x="795916" y="3715058"/>
            <a:ext cx="1152128" cy="1119039"/>
            <a:chOff x="542181" y="3562582"/>
            <a:chExt cx="1152128" cy="1119039"/>
          </a:xfrm>
        </p:grpSpPr>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966" y="3562582"/>
              <a:ext cx="895504" cy="895504"/>
            </a:xfrm>
            <a:prstGeom prst="rect">
              <a:avLst/>
            </a:prstGeom>
          </p:spPr>
        </p:pic>
        <p:sp>
          <p:nvSpPr>
            <p:cNvPr id="44" name="TextBox 43"/>
            <p:cNvSpPr txBox="1"/>
            <p:nvPr/>
          </p:nvSpPr>
          <p:spPr>
            <a:xfrm>
              <a:off x="542181" y="4404622"/>
              <a:ext cx="11521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Franklin Gothic Book"/>
                  <a:ea typeface="+mn-ea"/>
                  <a:cs typeface="+mn-cs"/>
                </a:rPr>
                <a:t>MK lēmumi</a:t>
              </a:r>
            </a:p>
          </p:txBody>
        </p:sp>
      </p:grpSp>
      <p:grpSp>
        <p:nvGrpSpPr>
          <p:cNvPr id="45" name="Group 44"/>
          <p:cNvGrpSpPr/>
          <p:nvPr/>
        </p:nvGrpSpPr>
        <p:grpSpPr>
          <a:xfrm>
            <a:off x="3515564" y="3822363"/>
            <a:ext cx="1148181" cy="1067986"/>
            <a:chOff x="2663788" y="3712413"/>
            <a:chExt cx="1152128" cy="1071657"/>
          </a:xfrm>
        </p:grpSpPr>
        <p:pic>
          <p:nvPicPr>
            <p:cNvPr id="46" name="Picture 45"/>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709927" y="3712413"/>
              <a:ext cx="1055087" cy="610606"/>
            </a:xfrm>
            <a:prstGeom prst="rect">
              <a:avLst/>
            </a:prstGeom>
          </p:spPr>
        </p:pic>
        <p:sp>
          <p:nvSpPr>
            <p:cNvPr id="47" name="TextBox 46"/>
            <p:cNvSpPr txBox="1"/>
            <p:nvPr/>
          </p:nvSpPr>
          <p:spPr>
            <a:xfrm>
              <a:off x="2663788" y="4322405"/>
              <a:ext cx="11521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Franklin Gothic Book"/>
                  <a:ea typeface="+mn-ea"/>
                  <a:cs typeface="+mn-cs"/>
                </a:rPr>
                <a:t>Maksas pakalpojumi</a:t>
              </a:r>
            </a:p>
          </p:txBody>
        </p:sp>
      </p:grpSp>
      <p:grpSp>
        <p:nvGrpSpPr>
          <p:cNvPr id="48" name="Group 47"/>
          <p:cNvGrpSpPr/>
          <p:nvPr/>
        </p:nvGrpSpPr>
        <p:grpSpPr>
          <a:xfrm>
            <a:off x="2080829" y="3870663"/>
            <a:ext cx="1303563" cy="1209146"/>
            <a:chOff x="1535528" y="3764332"/>
            <a:chExt cx="1303563" cy="1209146"/>
          </a:xfrm>
        </p:grpSpPr>
        <p:sp>
          <p:nvSpPr>
            <p:cNvPr id="49" name="TextBox 48"/>
            <p:cNvSpPr txBox="1"/>
            <p:nvPr/>
          </p:nvSpPr>
          <p:spPr>
            <a:xfrm>
              <a:off x="1535528" y="4327147"/>
              <a:ext cx="13035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Franklin Gothic Book"/>
                  <a:ea typeface="+mn-ea"/>
                  <a:cs typeface="+mn-cs"/>
                </a:rPr>
                <a:t>Ilgtermiņa saistības (t.sk. starptautiskas)</a:t>
              </a:r>
            </a:p>
          </p:txBody>
        </p:sp>
        <p:pic>
          <p:nvPicPr>
            <p:cNvPr id="50" name="Picture 49"/>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1858738" y="3764332"/>
              <a:ext cx="715318" cy="543167"/>
            </a:xfrm>
            <a:prstGeom prst="rect">
              <a:avLst/>
            </a:prstGeom>
          </p:spPr>
        </p:pic>
      </p:grpSp>
      <p:grpSp>
        <p:nvGrpSpPr>
          <p:cNvPr id="51" name="Group 50"/>
          <p:cNvGrpSpPr/>
          <p:nvPr/>
        </p:nvGrpSpPr>
        <p:grpSpPr>
          <a:xfrm>
            <a:off x="3117677" y="5054875"/>
            <a:ext cx="1546068" cy="1334844"/>
            <a:chOff x="3911799" y="3673541"/>
            <a:chExt cx="1229602" cy="1500917"/>
          </a:xfrm>
        </p:grpSpPr>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032" y="3673541"/>
              <a:ext cx="699694" cy="669920"/>
            </a:xfrm>
            <a:prstGeom prst="rect">
              <a:avLst/>
            </a:prstGeom>
          </p:spPr>
        </p:pic>
        <p:sp>
          <p:nvSpPr>
            <p:cNvPr id="53" name="TextBox 52"/>
            <p:cNvSpPr txBox="1"/>
            <p:nvPr/>
          </p:nvSpPr>
          <p:spPr>
            <a:xfrm>
              <a:off x="3911799" y="4343461"/>
              <a:ext cx="12296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Franklin Gothic Book"/>
                  <a:ea typeface="+mn-ea"/>
                  <a:cs typeface="+mn-cs"/>
                </a:rPr>
                <a:t>Pensiju, pabalstu un cita atbalsta saņēmēju skaita prognozēs</a:t>
              </a:r>
            </a:p>
          </p:txBody>
        </p:sp>
      </p:grpSp>
      <p:grpSp>
        <p:nvGrpSpPr>
          <p:cNvPr id="54" name="Group 53"/>
          <p:cNvGrpSpPr/>
          <p:nvPr/>
        </p:nvGrpSpPr>
        <p:grpSpPr>
          <a:xfrm>
            <a:off x="1053655" y="5101267"/>
            <a:ext cx="1606077" cy="1103786"/>
            <a:chOff x="6241745" y="3671745"/>
            <a:chExt cx="1606077" cy="1103786"/>
          </a:xfrm>
        </p:grpSpPr>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3923" y="3671745"/>
              <a:ext cx="1141549" cy="642121"/>
            </a:xfrm>
            <a:prstGeom prst="rect">
              <a:avLst/>
            </a:prstGeom>
          </p:spPr>
        </p:pic>
        <p:sp>
          <p:nvSpPr>
            <p:cNvPr id="56" name="TextBox 55"/>
            <p:cNvSpPr txBox="1"/>
            <p:nvPr/>
          </p:nvSpPr>
          <p:spPr>
            <a:xfrm>
              <a:off x="6241745" y="4313866"/>
              <a:ext cx="16060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Franklin Gothic Book"/>
                  <a:ea typeface="+mn-ea"/>
                  <a:cs typeface="+mn-cs"/>
                </a:rPr>
                <a:t>Uzturēšanas izdevumi pabeigtos projektos</a:t>
              </a:r>
            </a:p>
          </p:txBody>
        </p:sp>
      </p:grpSp>
      <p:grpSp>
        <p:nvGrpSpPr>
          <p:cNvPr id="57" name="Group 56"/>
          <p:cNvGrpSpPr/>
          <p:nvPr/>
        </p:nvGrpSpPr>
        <p:grpSpPr>
          <a:xfrm>
            <a:off x="5072299" y="4048538"/>
            <a:ext cx="2192383" cy="1485711"/>
            <a:chOff x="4900802" y="3682769"/>
            <a:chExt cx="2132623" cy="1564886"/>
          </a:xfrm>
        </p:grpSpPr>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2802" y="3682769"/>
              <a:ext cx="907604" cy="674765"/>
            </a:xfrm>
            <a:prstGeom prst="rect">
              <a:avLst/>
            </a:prstGeom>
          </p:spPr>
        </p:pic>
        <p:sp>
          <p:nvSpPr>
            <p:cNvPr id="59" name="TextBox 58"/>
            <p:cNvSpPr txBox="1"/>
            <p:nvPr/>
          </p:nvSpPr>
          <p:spPr>
            <a:xfrm>
              <a:off x="4900802" y="4404792"/>
              <a:ext cx="2132623" cy="842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50" b="0" i="0" u="none" strike="noStrike" kern="1200" cap="none" spc="0" normalizeH="0" baseline="0" noProof="0" dirty="0">
                  <a:ln>
                    <a:noFill/>
                  </a:ln>
                  <a:solidFill>
                    <a:prstClr val="black"/>
                  </a:solidFill>
                  <a:effectLst/>
                  <a:uLnTx/>
                  <a:uFillTx/>
                  <a:latin typeface="Franklin Gothic Book"/>
                  <a:ea typeface="+mn-ea"/>
                  <a:cs typeface="+mn-cs"/>
                </a:rPr>
                <a:t>Samazinājums par n+2 gadā veiktajiem vienreizējiem pasākumiem un nav pieņemts MK lēmums to turpināšanai</a:t>
              </a:r>
            </a:p>
          </p:txBody>
        </p:sp>
      </p:grpSp>
      <p:grpSp>
        <p:nvGrpSpPr>
          <p:cNvPr id="60" name="Group 59"/>
          <p:cNvGrpSpPr/>
          <p:nvPr/>
        </p:nvGrpSpPr>
        <p:grpSpPr>
          <a:xfrm>
            <a:off x="5839190" y="5481295"/>
            <a:ext cx="2363574" cy="1077797"/>
            <a:chOff x="5940153" y="5033619"/>
            <a:chExt cx="2536273" cy="1685821"/>
          </a:xfrm>
        </p:grpSpPr>
        <p:pic>
          <p:nvPicPr>
            <p:cNvPr id="61" name="Picture 60"/>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6558444" y="5033619"/>
              <a:ext cx="1275260" cy="1059544"/>
            </a:xfrm>
            <a:prstGeom prst="rect">
              <a:avLst/>
            </a:prstGeom>
          </p:spPr>
        </p:pic>
        <p:sp>
          <p:nvSpPr>
            <p:cNvPr id="62" name="TextBox 61"/>
            <p:cNvSpPr txBox="1"/>
            <p:nvPr/>
          </p:nvSpPr>
          <p:spPr>
            <a:xfrm>
              <a:off x="5940153" y="6008029"/>
              <a:ext cx="2536273" cy="7114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Franklin Gothic Book"/>
                  <a:ea typeface="+mn-ea"/>
                  <a:cs typeface="+mn-cs"/>
                </a:rPr>
                <a:t>Palielinājums, lai nodrošinātu Saeimas un pašvaldību domes vēlēšanas</a:t>
              </a:r>
            </a:p>
          </p:txBody>
        </p:sp>
      </p:grpSp>
      <p:sp>
        <p:nvSpPr>
          <p:cNvPr id="63" name="Rectangle 62"/>
          <p:cNvSpPr/>
          <p:nvPr/>
        </p:nvSpPr>
        <p:spPr>
          <a:xfrm>
            <a:off x="5094275" y="3434844"/>
            <a:ext cx="3831879" cy="3307552"/>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4" name="Rectangle 63"/>
          <p:cNvSpPr/>
          <p:nvPr/>
        </p:nvSpPr>
        <p:spPr>
          <a:xfrm>
            <a:off x="597489" y="3473016"/>
            <a:ext cx="4279016" cy="330517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5" name="TextBox 64"/>
          <p:cNvSpPr txBox="1"/>
          <p:nvPr/>
        </p:nvSpPr>
        <p:spPr>
          <a:xfrm>
            <a:off x="579501" y="3460961"/>
            <a:ext cx="436439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500" b="1" i="0" u="none" strike="noStrike" kern="1200" cap="none" spc="0" normalizeH="0" baseline="0" noProof="0" dirty="0">
                <a:ln>
                  <a:noFill/>
                </a:ln>
                <a:solidFill>
                  <a:prstClr val="black"/>
                </a:solidFill>
                <a:effectLst/>
                <a:uLnTx/>
                <a:uFillTx/>
                <a:latin typeface="Franklin Gothic Book"/>
                <a:ea typeface="+mn-ea"/>
                <a:cs typeface="+mn-cs"/>
              </a:rPr>
              <a:t>Attiecināmas uz n+1, n+2, n+3 gada izmaiņām</a:t>
            </a:r>
          </a:p>
        </p:txBody>
      </p:sp>
      <p:sp>
        <p:nvSpPr>
          <p:cNvPr id="66" name="TextBox 65"/>
          <p:cNvSpPr txBox="1"/>
          <p:nvPr/>
        </p:nvSpPr>
        <p:spPr>
          <a:xfrm>
            <a:off x="155990" y="1249656"/>
            <a:ext cx="738664" cy="10926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Franklin Gothic Book"/>
                <a:ea typeface="+mn-ea"/>
                <a:cs typeface="+mn-cs"/>
              </a:rPr>
              <a:t>BĀZES IZDEVUMU GADS</a:t>
            </a:r>
          </a:p>
        </p:txBody>
      </p:sp>
      <p:sp>
        <p:nvSpPr>
          <p:cNvPr id="67" name="TextBox 66"/>
          <p:cNvSpPr txBox="1"/>
          <p:nvPr/>
        </p:nvSpPr>
        <p:spPr>
          <a:xfrm>
            <a:off x="32422" y="2188345"/>
            <a:ext cx="738664" cy="13976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Franklin Gothic Book"/>
                <a:ea typeface="+mn-ea"/>
                <a:cs typeface="+mn-cs"/>
              </a:rPr>
              <a:t>SĀKOTNĒJIE DATI - IETVARA LIKUMS</a:t>
            </a:r>
          </a:p>
        </p:txBody>
      </p:sp>
      <p:sp>
        <p:nvSpPr>
          <p:cNvPr id="68" name="TextBox 67"/>
          <p:cNvSpPr txBox="1"/>
          <p:nvPr/>
        </p:nvSpPr>
        <p:spPr>
          <a:xfrm>
            <a:off x="57580" y="4138598"/>
            <a:ext cx="461665" cy="1334188"/>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Franklin Gothic Book"/>
                <a:ea typeface="+mn-ea"/>
                <a:cs typeface="+mn-cs"/>
              </a:rPr>
              <a:t>IZMAIŅAS</a:t>
            </a:r>
          </a:p>
        </p:txBody>
      </p:sp>
      <p:grpSp>
        <p:nvGrpSpPr>
          <p:cNvPr id="69" name="Group 68"/>
          <p:cNvGrpSpPr/>
          <p:nvPr/>
        </p:nvGrpSpPr>
        <p:grpSpPr>
          <a:xfrm>
            <a:off x="7101551" y="3943013"/>
            <a:ext cx="1788312" cy="1627260"/>
            <a:chOff x="7081212" y="3533913"/>
            <a:chExt cx="1725151" cy="1779399"/>
          </a:xfrm>
        </p:grpSpPr>
        <p:pic>
          <p:nvPicPr>
            <p:cNvPr id="70" name="Picture 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1553" y="3533913"/>
              <a:ext cx="968919" cy="968919"/>
            </a:xfrm>
            <a:prstGeom prst="rect">
              <a:avLst/>
            </a:prstGeom>
          </p:spPr>
        </p:pic>
        <p:sp>
          <p:nvSpPr>
            <p:cNvPr id="71" name="TextBox 70"/>
            <p:cNvSpPr txBox="1"/>
            <p:nvPr/>
          </p:nvSpPr>
          <p:spPr>
            <a:xfrm>
              <a:off x="7081212" y="4404622"/>
              <a:ext cx="1725151" cy="9086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Franklin Gothic Book"/>
                  <a:ea typeface="+mn-ea"/>
                  <a:cs typeface="+mn-cs"/>
                </a:rPr>
                <a:t>Palielinājums, ja n+2 gadā paredzēts finansējums nepilnam gadam</a:t>
              </a:r>
            </a:p>
          </p:txBody>
        </p:sp>
      </p:grpSp>
      <p:pic>
        <p:nvPicPr>
          <p:cNvPr id="72" name="Picture 71"/>
          <p:cNvPicPr>
            <a:picLocks noChangeAspect="1"/>
          </p:cNvPicPr>
          <p:nvPr/>
        </p:nvPicPr>
        <p:blipFill>
          <a:blip r:embed="rId10"/>
          <a:stretch>
            <a:fillRect/>
          </a:stretch>
        </p:blipFill>
        <p:spPr>
          <a:xfrm>
            <a:off x="5055655" y="3449221"/>
            <a:ext cx="3907875" cy="402371"/>
          </a:xfrm>
          <a:prstGeom prst="rect">
            <a:avLst/>
          </a:prstGeom>
        </p:spPr>
      </p:pic>
    </p:spTree>
    <p:extLst>
      <p:ext uri="{BB962C8B-B14F-4D97-AF65-F5344CB8AC3E}">
        <p14:creationId xmlns:p14="http://schemas.microsoft.com/office/powerpoint/2010/main" val="203602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446903"/>
          </a:xfrm>
        </p:spPr>
        <p:txBody>
          <a:bodyPr>
            <a:normAutofit/>
          </a:bodyPr>
          <a:lstStyle/>
          <a:p>
            <a:r>
              <a:rPr lang="lv-LV" sz="1800" dirty="0"/>
              <a:t>Finansējums prioritāriem pasākumiem</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18</a:t>
            </a:fld>
            <a:endParaRPr lang="en-US" altLang="lv-LV"/>
          </a:p>
        </p:txBody>
      </p:sp>
      <p:graphicFrame>
        <p:nvGraphicFramePr>
          <p:cNvPr id="8" name="Diagram 7"/>
          <p:cNvGraphicFramePr/>
          <p:nvPr>
            <p:extLst>
              <p:ext uri="{D42A27DB-BD31-4B8C-83A1-F6EECF244321}">
                <p14:modId xmlns:p14="http://schemas.microsoft.com/office/powerpoint/2010/main" val="3751968350"/>
              </p:ext>
            </p:extLst>
          </p:nvPr>
        </p:nvGraphicFramePr>
        <p:xfrm>
          <a:off x="218415" y="1500064"/>
          <a:ext cx="819919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2211666" y="2009447"/>
            <a:ext cx="555935" cy="720080"/>
          </a:xfrm>
          <a:prstGeom prst="rightArrow">
            <a:avLst>
              <a:gd name="adj1" fmla="val 50000"/>
              <a:gd name="adj2" fmla="val 6188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lv-LV"/>
          </a:p>
        </p:txBody>
      </p:sp>
      <p:sp>
        <p:nvSpPr>
          <p:cNvPr id="7" name="Right Arrow 6"/>
          <p:cNvSpPr/>
          <p:nvPr/>
        </p:nvSpPr>
        <p:spPr>
          <a:xfrm>
            <a:off x="2179518" y="3410974"/>
            <a:ext cx="555935" cy="720080"/>
          </a:xfrm>
          <a:prstGeom prst="rightArrow">
            <a:avLst>
              <a:gd name="adj1" fmla="val 50000"/>
              <a:gd name="adj2" fmla="val 6188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lv-LV"/>
          </a:p>
        </p:txBody>
      </p:sp>
      <p:sp>
        <p:nvSpPr>
          <p:cNvPr id="9" name="Right Arrow 8"/>
          <p:cNvSpPr/>
          <p:nvPr/>
        </p:nvSpPr>
        <p:spPr>
          <a:xfrm>
            <a:off x="2161224" y="5036947"/>
            <a:ext cx="555935" cy="720080"/>
          </a:xfrm>
          <a:prstGeom prst="rightArrow">
            <a:avLst>
              <a:gd name="adj1" fmla="val 50000"/>
              <a:gd name="adj2" fmla="val 6188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lv-LV"/>
          </a:p>
        </p:txBody>
      </p:sp>
    </p:spTree>
    <p:extLst>
      <p:ext uri="{BB962C8B-B14F-4D97-AF65-F5344CB8AC3E}">
        <p14:creationId xmlns:p14="http://schemas.microsoft.com/office/powerpoint/2010/main" val="376379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1600" dirty="0"/>
              <a:t>Priekšlikumu iesniegšana prioritārajiem pasākumiem – vienkārša, efektīva un orientēta uz iekšējo resursu pārstrukturēšanu ekonomikas attīstībai (no 2017.gada)</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19</a:t>
            </a:fld>
            <a:endParaRPr lang="en-US" altLang="lv-LV"/>
          </a:p>
        </p:txBody>
      </p:sp>
      <p:grpSp>
        <p:nvGrpSpPr>
          <p:cNvPr id="8" name="Group 7"/>
          <p:cNvGrpSpPr/>
          <p:nvPr/>
        </p:nvGrpSpPr>
        <p:grpSpPr>
          <a:xfrm>
            <a:off x="484985" y="1700935"/>
            <a:ext cx="8335487" cy="3796368"/>
            <a:chOff x="459838" y="2060847"/>
            <a:chExt cx="8228083" cy="3132950"/>
          </a:xfrm>
        </p:grpSpPr>
        <p:sp>
          <p:nvSpPr>
            <p:cNvPr id="9" name="Freeform 8"/>
            <p:cNvSpPr/>
            <p:nvPr/>
          </p:nvSpPr>
          <p:spPr>
            <a:xfrm>
              <a:off x="459838" y="2060847"/>
              <a:ext cx="1242211" cy="3124347"/>
            </a:xfrm>
            <a:custGeom>
              <a:avLst/>
              <a:gdLst>
                <a:gd name="connsiteX0" fmla="*/ 0 w 1180578"/>
                <a:gd name="connsiteY0" fmla="*/ 118058 h 3124347"/>
                <a:gd name="connsiteX1" fmla="*/ 118058 w 1180578"/>
                <a:gd name="connsiteY1" fmla="*/ 0 h 3124347"/>
                <a:gd name="connsiteX2" fmla="*/ 1062520 w 1180578"/>
                <a:gd name="connsiteY2" fmla="*/ 0 h 3124347"/>
                <a:gd name="connsiteX3" fmla="*/ 1180578 w 1180578"/>
                <a:gd name="connsiteY3" fmla="*/ 118058 h 3124347"/>
                <a:gd name="connsiteX4" fmla="*/ 1180578 w 1180578"/>
                <a:gd name="connsiteY4" fmla="*/ 3006289 h 3124347"/>
                <a:gd name="connsiteX5" fmla="*/ 1062520 w 1180578"/>
                <a:gd name="connsiteY5" fmla="*/ 3124347 h 3124347"/>
                <a:gd name="connsiteX6" fmla="*/ 118058 w 1180578"/>
                <a:gd name="connsiteY6" fmla="*/ 3124347 h 3124347"/>
                <a:gd name="connsiteX7" fmla="*/ 0 w 1180578"/>
                <a:gd name="connsiteY7" fmla="*/ 3006289 h 3124347"/>
                <a:gd name="connsiteX8" fmla="*/ 0 w 1180578"/>
                <a:gd name="connsiteY8" fmla="*/ 118058 h 31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78" h="3124347">
                  <a:moveTo>
                    <a:pt x="0" y="118058"/>
                  </a:moveTo>
                  <a:cubicBezTo>
                    <a:pt x="0" y="52856"/>
                    <a:pt x="52856" y="0"/>
                    <a:pt x="118058" y="0"/>
                  </a:cubicBezTo>
                  <a:lnTo>
                    <a:pt x="1062520" y="0"/>
                  </a:lnTo>
                  <a:cubicBezTo>
                    <a:pt x="1127722" y="0"/>
                    <a:pt x="1180578" y="52856"/>
                    <a:pt x="1180578" y="118058"/>
                  </a:cubicBezTo>
                  <a:lnTo>
                    <a:pt x="1180578" y="3006289"/>
                  </a:lnTo>
                  <a:cubicBezTo>
                    <a:pt x="1180578" y="3071491"/>
                    <a:pt x="1127722" y="3124347"/>
                    <a:pt x="1062520" y="3124347"/>
                  </a:cubicBezTo>
                  <a:lnTo>
                    <a:pt x="118058" y="3124347"/>
                  </a:lnTo>
                  <a:cubicBezTo>
                    <a:pt x="52856" y="3124347"/>
                    <a:pt x="0" y="3071491"/>
                    <a:pt x="0" y="3006289"/>
                  </a:cubicBezTo>
                  <a:lnTo>
                    <a:pt x="0" y="11805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84108" tIns="84108" rIns="84108" bIns="84108" numCol="1" spcCol="1270" anchor="ctr" anchorCtr="0">
              <a:noAutofit/>
            </a:bodyPr>
            <a:lstStyle/>
            <a:p>
              <a:pPr algn="ctr" defTabSz="577836">
                <a:lnSpc>
                  <a:spcPct val="90000"/>
                </a:lnSpc>
                <a:spcBef>
                  <a:spcPct val="0"/>
                </a:spcBef>
                <a:spcAft>
                  <a:spcPct val="35000"/>
                </a:spcAft>
              </a:pPr>
              <a:r>
                <a:rPr lang="lv-LV" sz="1200" dirty="0">
                  <a:solidFill>
                    <a:prstClr val="black"/>
                  </a:solidFill>
                  <a:latin typeface="Verdana" panose="020B0604030504040204" pitchFamily="34" charset="0"/>
                  <a:ea typeface="Verdana" panose="020B0604030504040204" pitchFamily="34" charset="0"/>
                </a:rPr>
                <a:t>Ministrijas iesniedz </a:t>
              </a:r>
              <a:r>
                <a:rPr lang="lv-LV" sz="1200" b="1" dirty="0">
                  <a:solidFill>
                    <a:prstClr val="black"/>
                  </a:solidFill>
                  <a:latin typeface="Verdana" panose="020B0604030504040204" pitchFamily="34" charset="0"/>
                  <a:ea typeface="Verdana" panose="020B0604030504040204" pitchFamily="34" charset="0"/>
                </a:rPr>
                <a:t>īsus un kodolīgus </a:t>
              </a:r>
              <a:r>
                <a:rPr lang="lv-LV" sz="1200" dirty="0">
                  <a:solidFill>
                    <a:prstClr val="black"/>
                  </a:solidFill>
                  <a:latin typeface="Verdana" panose="020B0604030504040204" pitchFamily="34" charset="0"/>
                  <a:ea typeface="Verdana" panose="020B0604030504040204" pitchFamily="34" charset="0"/>
                </a:rPr>
                <a:t>priekšlikumus par prioritārajiem pasākumiem</a:t>
              </a:r>
            </a:p>
            <a:p>
              <a:pPr algn="ctr" defTabSz="577836">
                <a:lnSpc>
                  <a:spcPct val="90000"/>
                </a:lnSpc>
                <a:spcBef>
                  <a:spcPct val="0"/>
                </a:spcBef>
                <a:spcAft>
                  <a:spcPct val="35000"/>
                </a:spcAft>
              </a:pPr>
              <a:r>
                <a:rPr lang="lv-LV" sz="1200" i="1" dirty="0">
                  <a:solidFill>
                    <a:prstClr val="black"/>
                  </a:solidFill>
                  <a:latin typeface="Verdana" panose="020B0604030504040204" pitchFamily="34" charset="0"/>
                  <a:ea typeface="Verdana" panose="020B0604030504040204" pitchFamily="34" charset="0"/>
                </a:rPr>
                <a:t>(un norāda iespējas tos finansēt no iekšējiem resursiem)</a:t>
              </a:r>
            </a:p>
          </p:txBody>
        </p:sp>
        <p:sp>
          <p:nvSpPr>
            <p:cNvPr id="10" name="Freeform 9"/>
            <p:cNvSpPr/>
            <p:nvPr/>
          </p:nvSpPr>
          <p:spPr>
            <a:xfrm rot="2184">
              <a:off x="1745978" y="3592533"/>
              <a:ext cx="287925" cy="282944"/>
            </a:xfrm>
            <a:custGeom>
              <a:avLst/>
              <a:gdLst>
                <a:gd name="connsiteX0" fmla="*/ 0 w 259697"/>
                <a:gd name="connsiteY0" fmla="*/ 56589 h 282944"/>
                <a:gd name="connsiteX1" fmla="*/ 129849 w 259697"/>
                <a:gd name="connsiteY1" fmla="*/ 56589 h 282944"/>
                <a:gd name="connsiteX2" fmla="*/ 129849 w 259697"/>
                <a:gd name="connsiteY2" fmla="*/ 0 h 282944"/>
                <a:gd name="connsiteX3" fmla="*/ 259697 w 259697"/>
                <a:gd name="connsiteY3" fmla="*/ 141472 h 282944"/>
                <a:gd name="connsiteX4" fmla="*/ 129849 w 259697"/>
                <a:gd name="connsiteY4" fmla="*/ 282944 h 282944"/>
                <a:gd name="connsiteX5" fmla="*/ 129849 w 259697"/>
                <a:gd name="connsiteY5" fmla="*/ 226355 h 282944"/>
                <a:gd name="connsiteX6" fmla="*/ 0 w 259697"/>
                <a:gd name="connsiteY6" fmla="*/ 226355 h 282944"/>
                <a:gd name="connsiteX7" fmla="*/ 0 w 259697"/>
                <a:gd name="connsiteY7" fmla="*/ 56589 h 28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97" h="282944">
                  <a:moveTo>
                    <a:pt x="0" y="56589"/>
                  </a:moveTo>
                  <a:lnTo>
                    <a:pt x="129849" y="56589"/>
                  </a:lnTo>
                  <a:lnTo>
                    <a:pt x="129849" y="0"/>
                  </a:lnTo>
                  <a:lnTo>
                    <a:pt x="259697" y="141472"/>
                  </a:lnTo>
                  <a:lnTo>
                    <a:pt x="129849" y="282944"/>
                  </a:lnTo>
                  <a:lnTo>
                    <a:pt x="129849" y="226355"/>
                  </a:lnTo>
                  <a:lnTo>
                    <a:pt x="0" y="226355"/>
                  </a:lnTo>
                  <a:lnTo>
                    <a:pt x="0" y="56589"/>
                  </a:lnTo>
                  <a:close/>
                </a:path>
              </a:pathLst>
            </a:cu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 tIns="56588" rIns="77909" bIns="56589" numCol="1" spcCol="1270" anchor="ctr" anchorCtr="0">
              <a:noAutofit/>
            </a:bodyPr>
            <a:lstStyle/>
            <a:p>
              <a:pPr algn="ctr" defTabSz="577836">
                <a:lnSpc>
                  <a:spcPct val="90000"/>
                </a:lnSpc>
                <a:spcBef>
                  <a:spcPct val="0"/>
                </a:spcBef>
                <a:spcAft>
                  <a:spcPct val="35000"/>
                </a:spcAft>
              </a:pPr>
              <a:endParaRPr lang="lv-LV" sz="1300" dirty="0">
                <a:solidFill>
                  <a:prstClr val="black"/>
                </a:solidFill>
                <a:latin typeface="Verdana" panose="020B0604030504040204" pitchFamily="34" charset="0"/>
                <a:ea typeface="Verdana" panose="020B0604030504040204" pitchFamily="34" charset="0"/>
              </a:endParaRPr>
            </a:p>
          </p:txBody>
        </p:sp>
        <p:sp>
          <p:nvSpPr>
            <p:cNvPr id="11" name="Freeform 10"/>
            <p:cNvSpPr/>
            <p:nvPr/>
          </p:nvSpPr>
          <p:spPr>
            <a:xfrm>
              <a:off x="2072845" y="2060847"/>
              <a:ext cx="1451747" cy="3124347"/>
            </a:xfrm>
            <a:custGeom>
              <a:avLst/>
              <a:gdLst>
                <a:gd name="connsiteX0" fmla="*/ 0 w 1451747"/>
                <a:gd name="connsiteY0" fmla="*/ 145175 h 3124347"/>
                <a:gd name="connsiteX1" fmla="*/ 145175 w 1451747"/>
                <a:gd name="connsiteY1" fmla="*/ 0 h 3124347"/>
                <a:gd name="connsiteX2" fmla="*/ 1306572 w 1451747"/>
                <a:gd name="connsiteY2" fmla="*/ 0 h 3124347"/>
                <a:gd name="connsiteX3" fmla="*/ 1451747 w 1451747"/>
                <a:gd name="connsiteY3" fmla="*/ 145175 h 3124347"/>
                <a:gd name="connsiteX4" fmla="*/ 1451747 w 1451747"/>
                <a:gd name="connsiteY4" fmla="*/ 2979172 h 3124347"/>
                <a:gd name="connsiteX5" fmla="*/ 1306572 w 1451747"/>
                <a:gd name="connsiteY5" fmla="*/ 3124347 h 3124347"/>
                <a:gd name="connsiteX6" fmla="*/ 145175 w 1451747"/>
                <a:gd name="connsiteY6" fmla="*/ 3124347 h 3124347"/>
                <a:gd name="connsiteX7" fmla="*/ 0 w 1451747"/>
                <a:gd name="connsiteY7" fmla="*/ 2979172 h 3124347"/>
                <a:gd name="connsiteX8" fmla="*/ 0 w 1451747"/>
                <a:gd name="connsiteY8" fmla="*/ 145175 h 31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747" h="3124347">
                  <a:moveTo>
                    <a:pt x="0" y="145175"/>
                  </a:moveTo>
                  <a:cubicBezTo>
                    <a:pt x="0" y="64997"/>
                    <a:pt x="64997" y="0"/>
                    <a:pt x="145175" y="0"/>
                  </a:cubicBezTo>
                  <a:lnTo>
                    <a:pt x="1306572" y="0"/>
                  </a:lnTo>
                  <a:cubicBezTo>
                    <a:pt x="1386750" y="0"/>
                    <a:pt x="1451747" y="64997"/>
                    <a:pt x="1451747" y="145175"/>
                  </a:cubicBezTo>
                  <a:lnTo>
                    <a:pt x="1451747" y="2979172"/>
                  </a:lnTo>
                  <a:cubicBezTo>
                    <a:pt x="1451747" y="3059350"/>
                    <a:pt x="1386750" y="3124347"/>
                    <a:pt x="1306572" y="3124347"/>
                  </a:cubicBezTo>
                  <a:lnTo>
                    <a:pt x="145175" y="3124347"/>
                  </a:lnTo>
                  <a:cubicBezTo>
                    <a:pt x="64997" y="3124347"/>
                    <a:pt x="0" y="3059350"/>
                    <a:pt x="0" y="2979172"/>
                  </a:cubicBezTo>
                  <a:lnTo>
                    <a:pt x="0" y="14517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2340759"/>
                <a:satOff val="-2919"/>
                <a:lumOff val="686"/>
                <a:alphaOff val="0"/>
              </a:schemeClr>
            </a:fillRef>
            <a:effectRef idx="1">
              <a:schemeClr val="accent2">
                <a:hueOff val="2340759"/>
                <a:satOff val="-2919"/>
                <a:lumOff val="686"/>
                <a:alphaOff val="0"/>
              </a:schemeClr>
            </a:effectRef>
            <a:fontRef idx="minor">
              <a:schemeClr val="dk1"/>
            </a:fontRef>
          </p:style>
          <p:txBody>
            <a:bodyPr spcFirstLastPara="0" vert="horz" wrap="square" lIns="92051" tIns="92051" rIns="92051" bIns="92051" numCol="1" spcCol="1270" anchor="ctr" anchorCtr="0">
              <a:noAutofit/>
            </a:bodyPr>
            <a:lstStyle/>
            <a:p>
              <a:pPr algn="ctr" defTabSz="577836">
                <a:lnSpc>
                  <a:spcPct val="90000"/>
                </a:lnSpc>
                <a:spcBef>
                  <a:spcPct val="0"/>
                </a:spcBef>
                <a:spcAft>
                  <a:spcPct val="35000"/>
                </a:spcAft>
              </a:pPr>
              <a:r>
                <a:rPr lang="lv-LV" sz="1200" dirty="0">
                  <a:solidFill>
                    <a:prstClr val="black"/>
                  </a:solidFill>
                  <a:latin typeface="Verdana" panose="020B0604030504040204" pitchFamily="34" charset="0"/>
                  <a:ea typeface="Verdana" panose="020B0604030504040204" pitchFamily="34" charset="0"/>
                </a:rPr>
                <a:t>Finanšu ministrs ir </a:t>
              </a:r>
              <a:r>
                <a:rPr lang="lv-LV" sz="1200" b="1" dirty="0">
                  <a:solidFill>
                    <a:prstClr val="black"/>
                  </a:solidFill>
                  <a:latin typeface="Verdana" panose="020B0604030504040204" pitchFamily="34" charset="0"/>
                  <a:ea typeface="Verdana" panose="020B0604030504040204" pitchFamily="34" charset="0"/>
                </a:rPr>
                <a:t>atbildīgs par </a:t>
              </a:r>
              <a:r>
                <a:rPr lang="lv-LV" sz="1200" dirty="0">
                  <a:solidFill>
                    <a:prstClr val="black"/>
                  </a:solidFill>
                  <a:latin typeface="Verdana" panose="020B0604030504040204" pitchFamily="34" charset="0"/>
                  <a:ea typeface="Verdana" panose="020B0604030504040204" pitchFamily="34" charset="0"/>
                </a:rPr>
                <a:t>prioritāro pasākumu priekšlikumu izvērtēšanas </a:t>
              </a:r>
              <a:r>
                <a:rPr lang="lv-LV" sz="1200" b="1" dirty="0">
                  <a:solidFill>
                    <a:prstClr val="black"/>
                  </a:solidFill>
                  <a:latin typeface="Verdana" panose="020B0604030504040204" pitchFamily="34" charset="0"/>
                  <a:ea typeface="Verdana" panose="020B0604030504040204" pitchFamily="34" charset="0"/>
                </a:rPr>
                <a:t>procesa organizēšanu</a:t>
              </a:r>
            </a:p>
            <a:p>
              <a:pPr algn="ctr" defTabSz="577836">
                <a:lnSpc>
                  <a:spcPct val="90000"/>
                </a:lnSpc>
                <a:spcBef>
                  <a:spcPct val="0"/>
                </a:spcBef>
                <a:spcAft>
                  <a:spcPct val="35000"/>
                </a:spcAft>
              </a:pPr>
              <a:r>
                <a:rPr lang="lv-LV" sz="1200" i="1" dirty="0">
                  <a:solidFill>
                    <a:prstClr val="black"/>
                  </a:solidFill>
                  <a:latin typeface="Verdana" panose="020B0604030504040204" pitchFamily="34" charset="0"/>
                  <a:ea typeface="Verdana" panose="020B0604030504040204" pitchFamily="34" charset="0"/>
                </a:rPr>
                <a:t>(diskusija vai darba grupa)</a:t>
              </a:r>
            </a:p>
            <a:p>
              <a:pPr algn="ctr" defTabSz="577836">
                <a:lnSpc>
                  <a:spcPct val="90000"/>
                </a:lnSpc>
                <a:spcBef>
                  <a:spcPct val="0"/>
                </a:spcBef>
                <a:spcAft>
                  <a:spcPct val="35000"/>
                </a:spcAft>
              </a:pPr>
              <a:r>
                <a:rPr lang="lv-LV" sz="1200" dirty="0">
                  <a:solidFill>
                    <a:prstClr val="black"/>
                  </a:solidFill>
                  <a:latin typeface="Verdana" panose="020B0604030504040204" pitchFamily="34" charset="0"/>
                  <a:ea typeface="Verdana" panose="020B0604030504040204" pitchFamily="34" charset="0"/>
                </a:rPr>
                <a:t> </a:t>
              </a:r>
            </a:p>
            <a:p>
              <a:pPr algn="ctr" defTabSz="577836">
                <a:lnSpc>
                  <a:spcPct val="90000"/>
                </a:lnSpc>
                <a:spcBef>
                  <a:spcPct val="0"/>
                </a:spcBef>
                <a:spcAft>
                  <a:spcPct val="35000"/>
                </a:spcAft>
              </a:pPr>
              <a:r>
                <a:rPr lang="lv-LV" sz="1200" dirty="0">
                  <a:solidFill>
                    <a:prstClr val="black"/>
                  </a:solidFill>
                  <a:latin typeface="Verdana" panose="020B0604030504040204" pitchFamily="34" charset="0"/>
                  <a:ea typeface="Verdana" panose="020B0604030504040204" pitchFamily="34" charset="0"/>
                </a:rPr>
                <a:t>FM darbojas kā sekretariāts</a:t>
              </a:r>
            </a:p>
          </p:txBody>
        </p:sp>
        <p:sp>
          <p:nvSpPr>
            <p:cNvPr id="12" name="Freeform 11"/>
            <p:cNvSpPr/>
            <p:nvPr/>
          </p:nvSpPr>
          <p:spPr>
            <a:xfrm>
              <a:off x="5613525" y="2069450"/>
              <a:ext cx="1473027" cy="3124347"/>
            </a:xfrm>
            <a:custGeom>
              <a:avLst/>
              <a:gdLst>
                <a:gd name="connsiteX0" fmla="*/ 0 w 1284055"/>
                <a:gd name="connsiteY0" fmla="*/ 128406 h 3124347"/>
                <a:gd name="connsiteX1" fmla="*/ 128406 w 1284055"/>
                <a:gd name="connsiteY1" fmla="*/ 0 h 3124347"/>
                <a:gd name="connsiteX2" fmla="*/ 1155650 w 1284055"/>
                <a:gd name="connsiteY2" fmla="*/ 0 h 3124347"/>
                <a:gd name="connsiteX3" fmla="*/ 1284056 w 1284055"/>
                <a:gd name="connsiteY3" fmla="*/ 128406 h 3124347"/>
                <a:gd name="connsiteX4" fmla="*/ 1284055 w 1284055"/>
                <a:gd name="connsiteY4" fmla="*/ 2995942 h 3124347"/>
                <a:gd name="connsiteX5" fmla="*/ 1155649 w 1284055"/>
                <a:gd name="connsiteY5" fmla="*/ 3124348 h 3124347"/>
                <a:gd name="connsiteX6" fmla="*/ 128406 w 1284055"/>
                <a:gd name="connsiteY6" fmla="*/ 3124347 h 3124347"/>
                <a:gd name="connsiteX7" fmla="*/ 0 w 1284055"/>
                <a:gd name="connsiteY7" fmla="*/ 2995941 h 3124347"/>
                <a:gd name="connsiteX8" fmla="*/ 0 w 1284055"/>
                <a:gd name="connsiteY8" fmla="*/ 128406 h 31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055" h="3124347">
                  <a:moveTo>
                    <a:pt x="0" y="128406"/>
                  </a:moveTo>
                  <a:cubicBezTo>
                    <a:pt x="0" y="57489"/>
                    <a:pt x="57489" y="0"/>
                    <a:pt x="128406" y="0"/>
                  </a:cubicBezTo>
                  <a:lnTo>
                    <a:pt x="1155650" y="0"/>
                  </a:lnTo>
                  <a:cubicBezTo>
                    <a:pt x="1226567" y="0"/>
                    <a:pt x="1284056" y="57489"/>
                    <a:pt x="1284056" y="128406"/>
                  </a:cubicBezTo>
                  <a:cubicBezTo>
                    <a:pt x="1284056" y="1084251"/>
                    <a:pt x="1284055" y="2040097"/>
                    <a:pt x="1284055" y="2995942"/>
                  </a:cubicBezTo>
                  <a:cubicBezTo>
                    <a:pt x="1284055" y="3066859"/>
                    <a:pt x="1226566" y="3124348"/>
                    <a:pt x="1155649" y="3124348"/>
                  </a:cubicBezTo>
                  <a:lnTo>
                    <a:pt x="128406" y="3124347"/>
                  </a:lnTo>
                  <a:cubicBezTo>
                    <a:pt x="57489" y="3124347"/>
                    <a:pt x="0" y="3066858"/>
                    <a:pt x="0" y="2995941"/>
                  </a:cubicBezTo>
                  <a:lnTo>
                    <a:pt x="0" y="12840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3511139"/>
                <a:satOff val="-4379"/>
                <a:lumOff val="1030"/>
                <a:alphaOff val="0"/>
              </a:schemeClr>
            </a:fillRef>
            <a:effectRef idx="1">
              <a:schemeClr val="accent2">
                <a:hueOff val="3511139"/>
                <a:satOff val="-4379"/>
                <a:lumOff val="1030"/>
                <a:alphaOff val="0"/>
              </a:schemeClr>
            </a:effectRef>
            <a:fontRef idx="minor">
              <a:schemeClr val="dk1"/>
            </a:fontRef>
          </p:style>
          <p:txBody>
            <a:bodyPr spcFirstLastPara="0" vert="horz" wrap="square" lIns="87139" tIns="87139" rIns="87139" bIns="87139" numCol="1" spcCol="1270" anchor="ctr" anchorCtr="0">
              <a:noAutofit/>
            </a:bodyPr>
            <a:lstStyle/>
            <a:p>
              <a:pPr algn="ctr" defTabSz="577836">
                <a:lnSpc>
                  <a:spcPct val="90000"/>
                </a:lnSpc>
                <a:spcBef>
                  <a:spcPct val="0"/>
                </a:spcBef>
                <a:spcAft>
                  <a:spcPct val="35000"/>
                </a:spcAft>
              </a:pPr>
              <a:r>
                <a:rPr lang="lv-LV" sz="1200" dirty="0">
                  <a:solidFill>
                    <a:prstClr val="black"/>
                  </a:solidFill>
                  <a:latin typeface="Verdana" panose="020B0604030504040204" pitchFamily="34" charset="0"/>
                  <a:ea typeface="Verdana" panose="020B0604030504040204" pitchFamily="34" charset="0"/>
                </a:rPr>
                <a:t>Vērtēšanas procesa rezultātā finanšu ministrs </a:t>
              </a:r>
              <a:r>
                <a:rPr lang="lv-LV" sz="1200" b="1" dirty="0">
                  <a:solidFill>
                    <a:prstClr val="black"/>
                  </a:solidFill>
                  <a:latin typeface="Verdana" panose="020B0604030504040204" pitchFamily="34" charset="0"/>
                  <a:ea typeface="Verdana" panose="020B0604030504040204" pitchFamily="34" charset="0"/>
                </a:rPr>
                <a:t>formulē priekšlikumus atbalstāmajiem </a:t>
              </a:r>
              <a:r>
                <a:rPr lang="lv-LV" sz="1200" dirty="0">
                  <a:solidFill>
                    <a:prstClr val="black"/>
                  </a:solidFill>
                  <a:latin typeface="Verdana" panose="020B0604030504040204" pitchFamily="34" charset="0"/>
                  <a:ea typeface="Verdana" panose="020B0604030504040204" pitchFamily="34" charset="0"/>
                </a:rPr>
                <a:t>(finansējamiem) prioritārajiem pasākumiem</a:t>
              </a:r>
            </a:p>
          </p:txBody>
        </p:sp>
        <p:sp>
          <p:nvSpPr>
            <p:cNvPr id="13" name="Freeform 12"/>
            <p:cNvSpPr/>
            <p:nvPr/>
          </p:nvSpPr>
          <p:spPr>
            <a:xfrm>
              <a:off x="7411186" y="2069450"/>
              <a:ext cx="1276735" cy="3124347"/>
            </a:xfrm>
            <a:custGeom>
              <a:avLst/>
              <a:gdLst>
                <a:gd name="connsiteX0" fmla="*/ 0 w 1185778"/>
                <a:gd name="connsiteY0" fmla="*/ 118578 h 3124347"/>
                <a:gd name="connsiteX1" fmla="*/ 118578 w 1185778"/>
                <a:gd name="connsiteY1" fmla="*/ 0 h 3124347"/>
                <a:gd name="connsiteX2" fmla="*/ 1067200 w 1185778"/>
                <a:gd name="connsiteY2" fmla="*/ 0 h 3124347"/>
                <a:gd name="connsiteX3" fmla="*/ 1185778 w 1185778"/>
                <a:gd name="connsiteY3" fmla="*/ 118578 h 3124347"/>
                <a:gd name="connsiteX4" fmla="*/ 1185778 w 1185778"/>
                <a:gd name="connsiteY4" fmla="*/ 3005769 h 3124347"/>
                <a:gd name="connsiteX5" fmla="*/ 1067200 w 1185778"/>
                <a:gd name="connsiteY5" fmla="*/ 3124347 h 3124347"/>
                <a:gd name="connsiteX6" fmla="*/ 118578 w 1185778"/>
                <a:gd name="connsiteY6" fmla="*/ 3124347 h 3124347"/>
                <a:gd name="connsiteX7" fmla="*/ 0 w 1185778"/>
                <a:gd name="connsiteY7" fmla="*/ 3005769 h 3124347"/>
                <a:gd name="connsiteX8" fmla="*/ 0 w 1185778"/>
                <a:gd name="connsiteY8" fmla="*/ 118578 h 31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78" h="3124347">
                  <a:moveTo>
                    <a:pt x="0" y="118578"/>
                  </a:moveTo>
                  <a:cubicBezTo>
                    <a:pt x="0" y="53089"/>
                    <a:pt x="53089" y="0"/>
                    <a:pt x="118578" y="0"/>
                  </a:cubicBezTo>
                  <a:lnTo>
                    <a:pt x="1067200" y="0"/>
                  </a:lnTo>
                  <a:cubicBezTo>
                    <a:pt x="1132689" y="0"/>
                    <a:pt x="1185778" y="53089"/>
                    <a:pt x="1185778" y="118578"/>
                  </a:cubicBezTo>
                  <a:lnTo>
                    <a:pt x="1185778" y="3005769"/>
                  </a:lnTo>
                  <a:cubicBezTo>
                    <a:pt x="1185778" y="3071258"/>
                    <a:pt x="1132689" y="3124347"/>
                    <a:pt x="1067200" y="3124347"/>
                  </a:cubicBezTo>
                  <a:lnTo>
                    <a:pt x="118578" y="3124347"/>
                  </a:lnTo>
                  <a:cubicBezTo>
                    <a:pt x="53089" y="3124347"/>
                    <a:pt x="0" y="3071258"/>
                    <a:pt x="0" y="3005769"/>
                  </a:cubicBezTo>
                  <a:lnTo>
                    <a:pt x="0" y="1185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4681519"/>
                <a:satOff val="-5839"/>
                <a:lumOff val="1373"/>
                <a:alphaOff val="0"/>
              </a:schemeClr>
            </a:fillRef>
            <a:effectRef idx="1">
              <a:schemeClr val="accent2">
                <a:hueOff val="4681519"/>
                <a:satOff val="-5839"/>
                <a:lumOff val="1373"/>
                <a:alphaOff val="0"/>
              </a:schemeClr>
            </a:effectRef>
            <a:fontRef idx="minor">
              <a:schemeClr val="dk1"/>
            </a:fontRef>
          </p:style>
          <p:txBody>
            <a:bodyPr spcFirstLastPara="0" vert="horz" wrap="square" lIns="84260" tIns="84260" rIns="84260" bIns="84260" numCol="1" spcCol="1270" anchor="ctr" anchorCtr="0">
              <a:noAutofit/>
            </a:bodyPr>
            <a:lstStyle/>
            <a:p>
              <a:pPr algn="ctr" defTabSz="577836">
                <a:lnSpc>
                  <a:spcPct val="90000"/>
                </a:lnSpc>
                <a:spcBef>
                  <a:spcPct val="0"/>
                </a:spcBef>
                <a:spcAft>
                  <a:spcPct val="35000"/>
                </a:spcAft>
              </a:pPr>
              <a:r>
                <a:rPr lang="lv-LV" sz="1200" dirty="0">
                  <a:solidFill>
                    <a:prstClr val="black"/>
                  </a:solidFill>
                  <a:latin typeface="Verdana" panose="020B0604030504040204" pitchFamily="34" charset="0"/>
                  <a:ea typeface="Verdana" panose="020B0604030504040204" pitchFamily="34" charset="0"/>
                </a:rPr>
                <a:t>MK </a:t>
              </a:r>
              <a:r>
                <a:rPr lang="lv-LV" sz="1200" b="1" dirty="0">
                  <a:solidFill>
                    <a:prstClr val="black"/>
                  </a:solidFill>
                  <a:latin typeface="Verdana" panose="020B0604030504040204" pitchFamily="34" charset="0"/>
                  <a:ea typeface="Verdana" panose="020B0604030504040204" pitchFamily="34" charset="0"/>
                </a:rPr>
                <a:t>apstiprina prioritāros pasākumus </a:t>
              </a:r>
              <a:r>
                <a:rPr lang="lv-LV" sz="1200" dirty="0">
                  <a:solidFill>
                    <a:prstClr val="black"/>
                  </a:solidFill>
                  <a:latin typeface="Verdana" panose="020B0604030504040204" pitchFamily="34" charset="0"/>
                  <a:ea typeface="Verdana" panose="020B0604030504040204" pitchFamily="34" charset="0"/>
                </a:rPr>
                <a:t>nākamajiem gadiem</a:t>
              </a:r>
            </a:p>
            <a:p>
              <a:pPr algn="ctr" defTabSz="577836">
                <a:lnSpc>
                  <a:spcPct val="90000"/>
                </a:lnSpc>
                <a:spcBef>
                  <a:spcPct val="0"/>
                </a:spcBef>
                <a:spcAft>
                  <a:spcPct val="35000"/>
                </a:spcAft>
              </a:pPr>
              <a:r>
                <a:rPr lang="lv-LV" sz="1200" dirty="0">
                  <a:solidFill>
                    <a:prstClr val="black"/>
                  </a:solidFill>
                  <a:latin typeface="Verdana" panose="020B0604030504040204" pitchFamily="34" charset="0"/>
                  <a:ea typeface="Verdana" panose="020B0604030504040204" pitchFamily="34" charset="0"/>
                </a:rPr>
                <a:t>Ministrijas iesniedz Finanšu ministrijai precizētos priekšlikumus saskaņā ar pieņemtajiem lēmumiem</a:t>
              </a:r>
            </a:p>
          </p:txBody>
        </p:sp>
        <p:sp>
          <p:nvSpPr>
            <p:cNvPr id="14" name="Freeform 13"/>
            <p:cNvSpPr/>
            <p:nvPr/>
          </p:nvSpPr>
          <p:spPr>
            <a:xfrm rot="2184">
              <a:off x="3568521" y="3592534"/>
              <a:ext cx="287925" cy="282944"/>
            </a:xfrm>
            <a:custGeom>
              <a:avLst/>
              <a:gdLst>
                <a:gd name="connsiteX0" fmla="*/ 0 w 259697"/>
                <a:gd name="connsiteY0" fmla="*/ 56589 h 282944"/>
                <a:gd name="connsiteX1" fmla="*/ 129849 w 259697"/>
                <a:gd name="connsiteY1" fmla="*/ 56589 h 282944"/>
                <a:gd name="connsiteX2" fmla="*/ 129849 w 259697"/>
                <a:gd name="connsiteY2" fmla="*/ 0 h 282944"/>
                <a:gd name="connsiteX3" fmla="*/ 259697 w 259697"/>
                <a:gd name="connsiteY3" fmla="*/ 141472 h 282944"/>
                <a:gd name="connsiteX4" fmla="*/ 129849 w 259697"/>
                <a:gd name="connsiteY4" fmla="*/ 282944 h 282944"/>
                <a:gd name="connsiteX5" fmla="*/ 129849 w 259697"/>
                <a:gd name="connsiteY5" fmla="*/ 226355 h 282944"/>
                <a:gd name="connsiteX6" fmla="*/ 0 w 259697"/>
                <a:gd name="connsiteY6" fmla="*/ 226355 h 282944"/>
                <a:gd name="connsiteX7" fmla="*/ 0 w 259697"/>
                <a:gd name="connsiteY7" fmla="*/ 56589 h 28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97" h="282944">
                  <a:moveTo>
                    <a:pt x="0" y="56589"/>
                  </a:moveTo>
                  <a:lnTo>
                    <a:pt x="129849" y="56589"/>
                  </a:lnTo>
                  <a:lnTo>
                    <a:pt x="129849" y="0"/>
                  </a:lnTo>
                  <a:lnTo>
                    <a:pt x="259697" y="141472"/>
                  </a:lnTo>
                  <a:lnTo>
                    <a:pt x="129849" y="282944"/>
                  </a:lnTo>
                  <a:lnTo>
                    <a:pt x="129849" y="226355"/>
                  </a:lnTo>
                  <a:lnTo>
                    <a:pt x="0" y="226355"/>
                  </a:lnTo>
                  <a:lnTo>
                    <a:pt x="0" y="56589"/>
                  </a:lnTo>
                  <a:close/>
                </a:path>
              </a:pathLst>
            </a:custGeom>
            <a:solidFill>
              <a:schemeClr val="accent6">
                <a:lumMod val="40000"/>
                <a:lumOff val="60000"/>
              </a:schemeClr>
            </a:solidFill>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 tIns="56588" rIns="77909" bIns="56589" numCol="1" spcCol="1270" anchor="ctr" anchorCtr="0">
              <a:noAutofit/>
            </a:bodyPr>
            <a:lstStyle/>
            <a:p>
              <a:pPr algn="ctr" defTabSz="577836">
                <a:lnSpc>
                  <a:spcPct val="90000"/>
                </a:lnSpc>
                <a:spcBef>
                  <a:spcPct val="0"/>
                </a:spcBef>
                <a:spcAft>
                  <a:spcPct val="35000"/>
                </a:spcAft>
              </a:pPr>
              <a:endParaRPr lang="lv-LV" sz="1300" dirty="0">
                <a:solidFill>
                  <a:prstClr val="black"/>
                </a:solidFill>
                <a:latin typeface="Verdana" panose="020B0604030504040204" pitchFamily="34" charset="0"/>
                <a:ea typeface="Verdana" panose="020B0604030504040204" pitchFamily="34" charset="0"/>
              </a:endParaRPr>
            </a:p>
          </p:txBody>
        </p:sp>
        <p:sp>
          <p:nvSpPr>
            <p:cNvPr id="15" name="Freeform 14"/>
            <p:cNvSpPr/>
            <p:nvPr/>
          </p:nvSpPr>
          <p:spPr>
            <a:xfrm rot="2184">
              <a:off x="5339050" y="3592532"/>
              <a:ext cx="287925" cy="282944"/>
            </a:xfrm>
            <a:custGeom>
              <a:avLst/>
              <a:gdLst>
                <a:gd name="connsiteX0" fmla="*/ 0 w 259697"/>
                <a:gd name="connsiteY0" fmla="*/ 56589 h 282944"/>
                <a:gd name="connsiteX1" fmla="*/ 129849 w 259697"/>
                <a:gd name="connsiteY1" fmla="*/ 56589 h 282944"/>
                <a:gd name="connsiteX2" fmla="*/ 129849 w 259697"/>
                <a:gd name="connsiteY2" fmla="*/ 0 h 282944"/>
                <a:gd name="connsiteX3" fmla="*/ 259697 w 259697"/>
                <a:gd name="connsiteY3" fmla="*/ 141472 h 282944"/>
                <a:gd name="connsiteX4" fmla="*/ 129849 w 259697"/>
                <a:gd name="connsiteY4" fmla="*/ 282944 h 282944"/>
                <a:gd name="connsiteX5" fmla="*/ 129849 w 259697"/>
                <a:gd name="connsiteY5" fmla="*/ 226355 h 282944"/>
                <a:gd name="connsiteX6" fmla="*/ 0 w 259697"/>
                <a:gd name="connsiteY6" fmla="*/ 226355 h 282944"/>
                <a:gd name="connsiteX7" fmla="*/ 0 w 259697"/>
                <a:gd name="connsiteY7" fmla="*/ 56589 h 28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97" h="282944">
                  <a:moveTo>
                    <a:pt x="0" y="56589"/>
                  </a:moveTo>
                  <a:lnTo>
                    <a:pt x="129849" y="56589"/>
                  </a:lnTo>
                  <a:lnTo>
                    <a:pt x="129849" y="0"/>
                  </a:lnTo>
                  <a:lnTo>
                    <a:pt x="259697" y="141472"/>
                  </a:lnTo>
                  <a:lnTo>
                    <a:pt x="129849" y="282944"/>
                  </a:lnTo>
                  <a:lnTo>
                    <a:pt x="129849" y="226355"/>
                  </a:lnTo>
                  <a:lnTo>
                    <a:pt x="0" y="226355"/>
                  </a:lnTo>
                  <a:lnTo>
                    <a:pt x="0" y="56589"/>
                  </a:lnTo>
                  <a:close/>
                </a:path>
              </a:pathLst>
            </a:cu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 tIns="56588" rIns="77909" bIns="56589" numCol="1" spcCol="1270" anchor="ctr" anchorCtr="0">
              <a:noAutofit/>
            </a:bodyPr>
            <a:lstStyle/>
            <a:p>
              <a:pPr algn="ctr" defTabSz="577836">
                <a:lnSpc>
                  <a:spcPct val="90000"/>
                </a:lnSpc>
                <a:spcBef>
                  <a:spcPct val="0"/>
                </a:spcBef>
                <a:spcAft>
                  <a:spcPct val="35000"/>
                </a:spcAft>
              </a:pPr>
              <a:endParaRPr lang="lv-LV" sz="1300" dirty="0">
                <a:solidFill>
                  <a:prstClr val="black"/>
                </a:solidFill>
                <a:latin typeface="Verdana" panose="020B0604030504040204" pitchFamily="34" charset="0"/>
                <a:ea typeface="Verdana" panose="020B0604030504040204" pitchFamily="34" charset="0"/>
              </a:endParaRPr>
            </a:p>
          </p:txBody>
        </p:sp>
        <p:sp>
          <p:nvSpPr>
            <p:cNvPr id="16" name="Freeform 15"/>
            <p:cNvSpPr/>
            <p:nvPr/>
          </p:nvSpPr>
          <p:spPr>
            <a:xfrm rot="2184">
              <a:off x="7096020" y="3592533"/>
              <a:ext cx="287925" cy="282944"/>
            </a:xfrm>
            <a:custGeom>
              <a:avLst/>
              <a:gdLst>
                <a:gd name="connsiteX0" fmla="*/ 0 w 259697"/>
                <a:gd name="connsiteY0" fmla="*/ 56589 h 282944"/>
                <a:gd name="connsiteX1" fmla="*/ 129849 w 259697"/>
                <a:gd name="connsiteY1" fmla="*/ 56589 h 282944"/>
                <a:gd name="connsiteX2" fmla="*/ 129849 w 259697"/>
                <a:gd name="connsiteY2" fmla="*/ 0 h 282944"/>
                <a:gd name="connsiteX3" fmla="*/ 259697 w 259697"/>
                <a:gd name="connsiteY3" fmla="*/ 141472 h 282944"/>
                <a:gd name="connsiteX4" fmla="*/ 129849 w 259697"/>
                <a:gd name="connsiteY4" fmla="*/ 282944 h 282944"/>
                <a:gd name="connsiteX5" fmla="*/ 129849 w 259697"/>
                <a:gd name="connsiteY5" fmla="*/ 226355 h 282944"/>
                <a:gd name="connsiteX6" fmla="*/ 0 w 259697"/>
                <a:gd name="connsiteY6" fmla="*/ 226355 h 282944"/>
                <a:gd name="connsiteX7" fmla="*/ 0 w 259697"/>
                <a:gd name="connsiteY7" fmla="*/ 56589 h 28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97" h="282944">
                  <a:moveTo>
                    <a:pt x="0" y="56589"/>
                  </a:moveTo>
                  <a:lnTo>
                    <a:pt x="129849" y="56589"/>
                  </a:lnTo>
                  <a:lnTo>
                    <a:pt x="129849" y="0"/>
                  </a:lnTo>
                  <a:lnTo>
                    <a:pt x="259697" y="141472"/>
                  </a:lnTo>
                  <a:lnTo>
                    <a:pt x="129849" y="282944"/>
                  </a:lnTo>
                  <a:lnTo>
                    <a:pt x="129849" y="226355"/>
                  </a:lnTo>
                  <a:lnTo>
                    <a:pt x="0" y="226355"/>
                  </a:lnTo>
                  <a:lnTo>
                    <a:pt x="0" y="56589"/>
                  </a:lnTo>
                  <a:close/>
                </a:path>
              </a:pathLst>
            </a:custGeom>
            <a:gradFill>
              <a:gsLst>
                <a:gs pos="0">
                  <a:srgbClr val="FFFF00"/>
                </a:gs>
                <a:gs pos="100000">
                  <a:schemeClr val="accent2">
                    <a:hueOff val="0"/>
                    <a:satOff val="0"/>
                    <a:lumOff val="0"/>
                    <a:alphaOff val="0"/>
                    <a:tint val="37000"/>
                    <a:satMod val="300000"/>
                  </a:schemeClr>
                </a:gs>
                <a:gs pos="100000">
                  <a:schemeClr val="accent2">
                    <a:hueOff val="0"/>
                    <a:satOff val="0"/>
                    <a:lumOff val="0"/>
                    <a:alphaOff val="0"/>
                    <a:tint val="15000"/>
                    <a:satMod val="350000"/>
                  </a:schemeClr>
                </a:gs>
              </a:gsLst>
            </a:gradFill>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 tIns="56588" rIns="77909" bIns="56589" numCol="1" spcCol="1270" anchor="ctr" anchorCtr="0">
              <a:noAutofit/>
            </a:bodyPr>
            <a:lstStyle/>
            <a:p>
              <a:pPr algn="ctr" defTabSz="577836">
                <a:lnSpc>
                  <a:spcPct val="90000"/>
                </a:lnSpc>
                <a:spcBef>
                  <a:spcPct val="0"/>
                </a:spcBef>
                <a:spcAft>
                  <a:spcPct val="35000"/>
                </a:spcAft>
              </a:pPr>
              <a:endParaRPr lang="lv-LV" sz="1300" dirty="0">
                <a:solidFill>
                  <a:prstClr val="black"/>
                </a:solidFill>
                <a:latin typeface="Verdana" panose="020B0604030504040204" pitchFamily="34" charset="0"/>
                <a:ea typeface="Verdana" panose="020B0604030504040204" pitchFamily="34" charset="0"/>
              </a:endParaRPr>
            </a:p>
          </p:txBody>
        </p:sp>
      </p:grpSp>
      <p:graphicFrame>
        <p:nvGraphicFramePr>
          <p:cNvPr id="17" name="Diagram 16"/>
          <p:cNvGraphicFramePr/>
          <p:nvPr>
            <p:extLst>
              <p:ext uri="{D42A27DB-BD31-4B8C-83A1-F6EECF244321}">
                <p14:modId xmlns:p14="http://schemas.microsoft.com/office/powerpoint/2010/main" val="2659420753"/>
              </p:ext>
            </p:extLst>
          </p:nvPr>
        </p:nvGraphicFramePr>
        <p:xfrm>
          <a:off x="472942" y="5745423"/>
          <a:ext cx="8347529" cy="470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Freeform 18"/>
          <p:cNvSpPr/>
          <p:nvPr/>
        </p:nvSpPr>
        <p:spPr>
          <a:xfrm>
            <a:off x="3937545" y="1700937"/>
            <a:ext cx="1462745" cy="3789236"/>
          </a:xfrm>
          <a:custGeom>
            <a:avLst/>
            <a:gdLst>
              <a:gd name="connsiteX0" fmla="*/ 0 w 1494978"/>
              <a:gd name="connsiteY0" fmla="*/ 149498 h 3117481"/>
              <a:gd name="connsiteX1" fmla="*/ 149498 w 1494978"/>
              <a:gd name="connsiteY1" fmla="*/ 0 h 3117481"/>
              <a:gd name="connsiteX2" fmla="*/ 1345480 w 1494978"/>
              <a:gd name="connsiteY2" fmla="*/ 0 h 3117481"/>
              <a:gd name="connsiteX3" fmla="*/ 1494978 w 1494978"/>
              <a:gd name="connsiteY3" fmla="*/ 149498 h 3117481"/>
              <a:gd name="connsiteX4" fmla="*/ 1494978 w 1494978"/>
              <a:gd name="connsiteY4" fmla="*/ 2967983 h 3117481"/>
              <a:gd name="connsiteX5" fmla="*/ 1345480 w 1494978"/>
              <a:gd name="connsiteY5" fmla="*/ 3117481 h 3117481"/>
              <a:gd name="connsiteX6" fmla="*/ 149498 w 1494978"/>
              <a:gd name="connsiteY6" fmla="*/ 3117481 h 3117481"/>
              <a:gd name="connsiteX7" fmla="*/ 0 w 1494978"/>
              <a:gd name="connsiteY7" fmla="*/ 2967983 h 3117481"/>
              <a:gd name="connsiteX8" fmla="*/ 0 w 1494978"/>
              <a:gd name="connsiteY8" fmla="*/ 149498 h 311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4978" h="3117481">
                <a:moveTo>
                  <a:pt x="0" y="149498"/>
                </a:moveTo>
                <a:cubicBezTo>
                  <a:pt x="0" y="66933"/>
                  <a:pt x="66933" y="0"/>
                  <a:pt x="149498" y="0"/>
                </a:cubicBezTo>
                <a:lnTo>
                  <a:pt x="1345480" y="0"/>
                </a:lnTo>
                <a:cubicBezTo>
                  <a:pt x="1428045" y="0"/>
                  <a:pt x="1494978" y="66933"/>
                  <a:pt x="1494978" y="149498"/>
                </a:cubicBezTo>
                <a:lnTo>
                  <a:pt x="1494978" y="2967983"/>
                </a:lnTo>
                <a:cubicBezTo>
                  <a:pt x="1494978" y="3050548"/>
                  <a:pt x="1428045" y="3117481"/>
                  <a:pt x="1345480" y="3117481"/>
                </a:cubicBezTo>
                <a:lnTo>
                  <a:pt x="149498" y="3117481"/>
                </a:lnTo>
                <a:cubicBezTo>
                  <a:pt x="66933" y="3117481"/>
                  <a:pt x="0" y="3050548"/>
                  <a:pt x="0" y="2967983"/>
                </a:cubicBezTo>
                <a:lnTo>
                  <a:pt x="0" y="14949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1170380"/>
              <a:satOff val="-1460"/>
              <a:lumOff val="343"/>
              <a:alphaOff val="0"/>
            </a:schemeClr>
          </a:fillRef>
          <a:effectRef idx="1">
            <a:schemeClr val="accent2">
              <a:hueOff val="1170380"/>
              <a:satOff val="-1460"/>
              <a:lumOff val="343"/>
              <a:alphaOff val="0"/>
            </a:schemeClr>
          </a:effectRef>
          <a:fontRef idx="minor">
            <a:schemeClr val="dk1"/>
          </a:fontRef>
        </p:style>
        <p:txBody>
          <a:bodyPr spcFirstLastPara="0" vert="horz" wrap="square" lIns="93316" tIns="93316" rIns="93316" bIns="93316" numCol="1" spcCol="1270" anchor="ctr" anchorCtr="0">
            <a:noAutofit/>
          </a:bodyPr>
          <a:lstStyle/>
          <a:p>
            <a:pPr algn="ctr" defTabSz="577836">
              <a:lnSpc>
                <a:spcPct val="90000"/>
              </a:lnSpc>
              <a:spcBef>
                <a:spcPct val="0"/>
              </a:spcBef>
              <a:spcAft>
                <a:spcPct val="35000"/>
              </a:spcAft>
            </a:pPr>
            <a:r>
              <a:rPr lang="lv-LV" sz="1200" dirty="0">
                <a:solidFill>
                  <a:prstClr val="black"/>
                </a:solidFill>
                <a:latin typeface="Verdana" panose="020B0604030504040204" pitchFamily="34" charset="0"/>
                <a:ea typeface="Verdana" panose="020B0604030504040204" pitchFamily="34" charset="0"/>
              </a:rPr>
              <a:t>Prioritāro pasākumu priekšlikumi galvenokārt būtu jākoncentrē uz</a:t>
            </a:r>
          </a:p>
          <a:p>
            <a:pPr algn="ctr" defTabSz="577836">
              <a:lnSpc>
                <a:spcPct val="90000"/>
              </a:lnSpc>
              <a:spcBef>
                <a:spcPct val="0"/>
              </a:spcBef>
              <a:spcAft>
                <a:spcPct val="35000"/>
              </a:spcAft>
            </a:pPr>
            <a:r>
              <a:rPr lang="lv-LV" sz="1200" b="1" dirty="0">
                <a:solidFill>
                  <a:prstClr val="black"/>
                </a:solidFill>
                <a:latin typeface="Verdana" panose="020B0604030504040204" pitchFamily="34" charset="0"/>
                <a:ea typeface="Verdana" panose="020B0604030504040204" pitchFamily="34" charset="0"/>
              </a:rPr>
              <a:t>- ekonomisko izaugsmi,</a:t>
            </a:r>
          </a:p>
          <a:p>
            <a:pPr algn="ctr" defTabSz="577836">
              <a:lnSpc>
                <a:spcPct val="90000"/>
              </a:lnSpc>
              <a:spcBef>
                <a:spcPct val="0"/>
              </a:spcBef>
              <a:spcAft>
                <a:spcPct val="35000"/>
              </a:spcAft>
            </a:pPr>
            <a:r>
              <a:rPr lang="lv-LV" sz="1200" b="1" dirty="0">
                <a:solidFill>
                  <a:prstClr val="black"/>
                </a:solidFill>
                <a:latin typeface="Verdana" panose="020B0604030504040204" pitchFamily="34" charset="0"/>
                <a:ea typeface="Verdana" panose="020B0604030504040204" pitchFamily="34" charset="0"/>
              </a:rPr>
              <a:t>- nozaru darbības attīstību</a:t>
            </a:r>
          </a:p>
          <a:p>
            <a:pPr algn="ctr" defTabSz="577836">
              <a:lnSpc>
                <a:spcPct val="90000"/>
              </a:lnSpc>
              <a:spcBef>
                <a:spcPct val="0"/>
              </a:spcBef>
              <a:spcAft>
                <a:spcPct val="35000"/>
              </a:spcAft>
            </a:pPr>
            <a:r>
              <a:rPr lang="lv-LV" sz="1200" b="1" dirty="0">
                <a:solidFill>
                  <a:prstClr val="black"/>
                </a:solidFill>
                <a:latin typeface="Verdana" panose="020B0604030504040204" pitchFamily="34" charset="0"/>
                <a:ea typeface="Verdana" panose="020B0604030504040204" pitchFamily="34" charset="0"/>
              </a:rPr>
              <a:t>- strukturālo reformu īstenošanu</a:t>
            </a:r>
            <a:endParaRPr lang="lv-LV" sz="1200" b="1" i="1"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2233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Budžeta definīcija un mērķis</a:t>
            </a:r>
          </a:p>
        </p:txBody>
      </p:sp>
      <p:sp>
        <p:nvSpPr>
          <p:cNvPr id="4" name="Slide Number Placeholder 3"/>
          <p:cNvSpPr>
            <a:spLocks noGrp="1"/>
          </p:cNvSpPr>
          <p:nvPr>
            <p:ph type="sldNum" sz="quarter" idx="13"/>
          </p:nvPr>
        </p:nvSpPr>
        <p:spPr/>
        <p:txBody>
          <a:bodyPr/>
          <a:lstStyle/>
          <a:p>
            <a:fld id="{51F20B3A-2876-4A28-92CD-B467F51BAB2C}" type="slidenum">
              <a:rPr lang="en-US" altLang="lv-LV"/>
              <a:pPr/>
              <a:t>2</a:t>
            </a:fld>
            <a:endParaRPr lang="en-US" altLang="lv-LV"/>
          </a:p>
        </p:txBody>
      </p:sp>
      <p:graphicFrame>
        <p:nvGraphicFramePr>
          <p:cNvPr id="11" name="Content Placeholder 4"/>
          <p:cNvGraphicFramePr>
            <a:graphicFrameLocks noGrp="1"/>
          </p:cNvGraphicFramePr>
          <p:nvPr>
            <p:ph idx="1"/>
            <p:extLst>
              <p:ext uri="{D42A27DB-BD31-4B8C-83A1-F6EECF244321}">
                <p14:modId xmlns:p14="http://schemas.microsoft.com/office/powerpoint/2010/main" val="2812956200"/>
              </p:ext>
            </p:extLst>
          </p:nvPr>
        </p:nvGraphicFramePr>
        <p:xfrm>
          <a:off x="197708" y="1417642"/>
          <a:ext cx="8489092" cy="5211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459259"/>
          </a:xfrm>
        </p:spPr>
        <p:txBody>
          <a:bodyPr>
            <a:normAutofit fontScale="90000"/>
          </a:bodyPr>
          <a:lstStyle/>
          <a:p>
            <a:r>
              <a:rPr lang="lv-LV" dirty="0">
                <a:latin typeface="Franklin Gothic Book"/>
              </a:rPr>
              <a:t>Prioritāro pasākumu priekšlikumu saturs</a:t>
            </a:r>
            <a:r>
              <a:rPr lang="lv-LV" sz="2000" dirty="0">
                <a:latin typeface="Franklin Gothic Book"/>
              </a:rPr>
              <a:t/>
            </a:r>
            <a:br>
              <a:rPr lang="lv-LV" sz="2000" dirty="0">
                <a:latin typeface="Franklin Gothic Book"/>
              </a:rPr>
            </a:br>
            <a:endParaRPr lang="lv-LV" dirty="0"/>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20</a:t>
            </a:fld>
            <a:endParaRPr lang="en-US" altLang="lv-LV"/>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4443080"/>
              </p:ext>
            </p:extLst>
          </p:nvPr>
        </p:nvGraphicFramePr>
        <p:xfrm>
          <a:off x="395416" y="1395648"/>
          <a:ext cx="8443784" cy="492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5750" r="14951"/>
          <a:stretch/>
        </p:blipFill>
        <p:spPr>
          <a:xfrm>
            <a:off x="467544" y="2700514"/>
            <a:ext cx="1584176" cy="2260934"/>
          </a:xfrm>
          <a:prstGeom prst="rect">
            <a:avLst/>
          </a:prstGeom>
        </p:spPr>
      </p:pic>
    </p:spTree>
    <p:extLst>
      <p:ext uri="{BB962C8B-B14F-4D97-AF65-F5344CB8AC3E}">
        <p14:creationId xmlns:p14="http://schemas.microsoft.com/office/powerpoint/2010/main" val="3740072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508686"/>
          </a:xfrm>
        </p:spPr>
        <p:txBody>
          <a:bodyPr/>
          <a:lstStyle/>
          <a:p>
            <a:r>
              <a:rPr lang="en-GB" dirty="0"/>
              <a:t>Bud</a:t>
            </a:r>
            <a:r>
              <a:rPr lang="lv-LV" dirty="0" err="1"/>
              <a:t>žeta</a:t>
            </a:r>
            <a:r>
              <a:rPr lang="lv-LV" dirty="0"/>
              <a:t> paskaidrojumi</a:t>
            </a:r>
            <a:r>
              <a:rPr lang="en-GB" dirty="0"/>
              <a:t> (I)</a:t>
            </a:r>
            <a:endParaRPr lang="lv-LV" dirty="0"/>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21</a:t>
            </a:fld>
            <a:endParaRPr lang="en-US" altLang="lv-LV"/>
          </a:p>
        </p:txBody>
      </p:sp>
      <p:sp>
        <p:nvSpPr>
          <p:cNvPr id="7" name="Title 4"/>
          <p:cNvSpPr txBox="1">
            <a:spLocks/>
          </p:cNvSpPr>
          <p:nvPr/>
        </p:nvSpPr>
        <p:spPr>
          <a:xfrm>
            <a:off x="350386" y="1346228"/>
            <a:ext cx="5776093" cy="100811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2200" b="1" kern="1200">
                <a:solidFill>
                  <a:srgbClr val="D39001"/>
                </a:solidFill>
                <a:effectLst>
                  <a:innerShdw blurRad="63500" dist="50800" dir="13500000">
                    <a:prstClr val="black">
                      <a:alpha val="50000"/>
                    </a:prstClr>
                  </a:innerShdw>
                </a:effectLst>
                <a:latin typeface="+mn-lt"/>
                <a:ea typeface="+mj-ea"/>
                <a:cs typeface="+mj-cs"/>
              </a:defRPr>
            </a:lvl1pPr>
          </a:lstStyle>
          <a:p>
            <a:r>
              <a:rPr lang="lv-LV" sz="1700" b="0" dirty="0">
                <a:solidFill>
                  <a:prstClr val="black"/>
                </a:solidFill>
                <a:latin typeface="Verdana" panose="020B0604030504040204" pitchFamily="34" charset="0"/>
                <a:ea typeface="Verdana" panose="020B0604030504040204" pitchFamily="34" charset="0"/>
              </a:rPr>
              <a:t>Budžeta paskaidrojumu mērķis </a:t>
            </a:r>
            <a:r>
              <a:rPr lang="en-GB" sz="1700" b="0" dirty="0">
                <a:solidFill>
                  <a:prstClr val="black"/>
                </a:solidFill>
                <a:latin typeface="Verdana" panose="020B0604030504040204" pitchFamily="34" charset="0"/>
                <a:ea typeface="Verdana" panose="020B0604030504040204" pitchFamily="34" charset="0"/>
              </a:rPr>
              <a:t>– </a:t>
            </a:r>
            <a:r>
              <a:rPr lang="lv-LV" sz="1700" b="0" dirty="0">
                <a:solidFill>
                  <a:prstClr val="black"/>
                </a:solidFill>
                <a:latin typeface="Verdana" panose="020B0604030504040204" pitchFamily="34" charset="0"/>
                <a:ea typeface="Verdana" panose="020B0604030504040204" pitchFamily="34" charset="0"/>
              </a:rPr>
              <a:t>sniegt informāciju par</a:t>
            </a:r>
            <a:r>
              <a:rPr lang="en-GB" sz="1700" b="0" dirty="0">
                <a:solidFill>
                  <a:prstClr val="black"/>
                </a:solidFill>
                <a:latin typeface="Verdana" panose="020B0604030504040204" pitchFamily="34" charset="0"/>
                <a:ea typeface="Verdana" panose="020B0604030504040204" pitchFamily="34" charset="0"/>
              </a:rPr>
              <a:t> </a:t>
            </a:r>
            <a:r>
              <a:rPr lang="en-GB" sz="1700" u="sng" dirty="0">
                <a:solidFill>
                  <a:srgbClr val="F79646">
                    <a:lumMod val="75000"/>
                  </a:srgbClr>
                </a:solidFill>
                <a:latin typeface="Verdana" panose="020B0604030504040204" pitchFamily="34" charset="0"/>
                <a:ea typeface="Verdana" panose="020B0604030504040204" pitchFamily="34" charset="0"/>
              </a:rPr>
              <a:t>bud</a:t>
            </a:r>
            <a:r>
              <a:rPr lang="lv-LV" sz="1700" u="sng" dirty="0" err="1">
                <a:solidFill>
                  <a:srgbClr val="F79646">
                    <a:lumMod val="75000"/>
                  </a:srgbClr>
                </a:solidFill>
                <a:latin typeface="Verdana" panose="020B0604030504040204" pitchFamily="34" charset="0"/>
                <a:ea typeface="Verdana" panose="020B0604030504040204" pitchFamily="34" charset="0"/>
              </a:rPr>
              <a:t>žetu</a:t>
            </a:r>
            <a:r>
              <a:rPr lang="lv-LV" sz="1700" u="sng" dirty="0">
                <a:solidFill>
                  <a:srgbClr val="F79646">
                    <a:lumMod val="75000"/>
                  </a:srgbClr>
                </a:solidFill>
                <a:latin typeface="Verdana" panose="020B0604030504040204" pitchFamily="34" charset="0"/>
                <a:ea typeface="Verdana" panose="020B0604030504040204" pitchFamily="34" charset="0"/>
              </a:rPr>
              <a:t> kā līdzekli valdības politikas īstenošanai</a:t>
            </a:r>
            <a:endParaRPr lang="en-GB" sz="1700" u="sng" dirty="0">
              <a:solidFill>
                <a:srgbClr val="F79646">
                  <a:lumMod val="75000"/>
                </a:srgbClr>
              </a:solidFill>
              <a:latin typeface="Verdana" panose="020B0604030504040204" pitchFamily="34" charset="0"/>
              <a:ea typeface="Verdana" panose="020B0604030504040204" pitchFamily="34" charset="0"/>
            </a:endParaRPr>
          </a:p>
        </p:txBody>
      </p:sp>
      <p:sp>
        <p:nvSpPr>
          <p:cNvPr id="8" name="Content Placeholder 3"/>
          <p:cNvSpPr>
            <a:spLocks noGrp="1"/>
          </p:cNvSpPr>
          <p:nvPr>
            <p:ph idx="1"/>
          </p:nvPr>
        </p:nvSpPr>
        <p:spPr>
          <a:xfrm>
            <a:off x="350387" y="2408776"/>
            <a:ext cx="7824734" cy="4220624"/>
          </a:xfrm>
        </p:spPr>
        <p:txBody>
          <a:bodyPr>
            <a:normAutofit fontScale="77500" lnSpcReduction="20000"/>
          </a:bodyPr>
          <a:lstStyle/>
          <a:p>
            <a:pPr marL="0" indent="0">
              <a:spcBef>
                <a:spcPct val="0"/>
              </a:spcBef>
              <a:spcAft>
                <a:spcPts val="1200"/>
              </a:spcAft>
              <a:buNone/>
            </a:pPr>
            <a:r>
              <a:rPr lang="en-GB" sz="2100" b="1" dirty="0">
                <a:solidFill>
                  <a:srgbClr val="D39001"/>
                </a:solidFill>
                <a:effectLst>
                  <a:innerShdw blurRad="63500" dist="50800" dir="13500000">
                    <a:prstClr val="black">
                      <a:alpha val="50000"/>
                    </a:prstClr>
                  </a:innerShdw>
                </a:effectLst>
                <a:cs typeface="+mj-cs"/>
              </a:rPr>
              <a:t>Re</a:t>
            </a:r>
            <a:r>
              <a:rPr lang="lv-LV" sz="2100" b="1" dirty="0">
                <a:solidFill>
                  <a:srgbClr val="D39001"/>
                </a:solidFill>
                <a:effectLst>
                  <a:innerShdw blurRad="63500" dist="50800" dir="13500000">
                    <a:prstClr val="black">
                      <a:alpha val="50000"/>
                    </a:prstClr>
                  </a:innerShdw>
                </a:effectLst>
                <a:cs typeface="+mj-cs"/>
              </a:rPr>
              <a:t>z</a:t>
            </a:r>
            <a:r>
              <a:rPr lang="en-GB" sz="2100" b="1" dirty="0" err="1">
                <a:solidFill>
                  <a:srgbClr val="D39001"/>
                </a:solidFill>
                <a:effectLst>
                  <a:innerShdw blurRad="63500" dist="50800" dir="13500000">
                    <a:prstClr val="black">
                      <a:alpha val="50000"/>
                    </a:prstClr>
                  </a:innerShdw>
                </a:effectLst>
                <a:cs typeface="+mj-cs"/>
              </a:rPr>
              <a:t>ult</a:t>
            </a:r>
            <a:r>
              <a:rPr lang="lv-LV" sz="2100" b="1" dirty="0" err="1">
                <a:solidFill>
                  <a:srgbClr val="D39001"/>
                </a:solidFill>
                <a:effectLst>
                  <a:innerShdw blurRad="63500" dist="50800" dir="13500000">
                    <a:prstClr val="black">
                      <a:alpha val="50000"/>
                    </a:prstClr>
                  </a:innerShdw>
                </a:effectLst>
                <a:cs typeface="+mj-cs"/>
              </a:rPr>
              <a:t>āts</a:t>
            </a:r>
            <a:endParaRPr lang="en-GB" sz="2100" b="1" dirty="0">
              <a:solidFill>
                <a:srgbClr val="D39001"/>
              </a:solidFill>
              <a:effectLst>
                <a:innerShdw blurRad="63500" dist="50800" dir="13500000">
                  <a:prstClr val="black">
                    <a:alpha val="50000"/>
                  </a:prstClr>
                </a:innerShdw>
              </a:effectLst>
              <a:cs typeface="+mj-cs"/>
            </a:endParaRPr>
          </a:p>
          <a:p>
            <a:pPr>
              <a:spcBef>
                <a:spcPts val="600"/>
              </a:spcBef>
              <a:spcAft>
                <a:spcPts val="1200"/>
              </a:spcAft>
              <a:buFont typeface="Wingdings" panose="05000000000000000000" pitchFamily="2" charset="2"/>
              <a:buChar char="v"/>
            </a:pPr>
            <a:r>
              <a:rPr lang="en-GB" sz="2000" dirty="0" err="1">
                <a:solidFill>
                  <a:schemeClr val="tx1"/>
                </a:solidFill>
              </a:rPr>
              <a:t>Sabiedrībai</a:t>
            </a:r>
            <a:r>
              <a:rPr lang="en-GB" sz="2000" dirty="0">
                <a:solidFill>
                  <a:schemeClr val="tx1"/>
                </a:solidFill>
              </a:rPr>
              <a:t> </a:t>
            </a:r>
            <a:r>
              <a:rPr lang="en-GB" sz="2000" dirty="0" err="1">
                <a:solidFill>
                  <a:schemeClr val="tx1"/>
                </a:solidFill>
              </a:rPr>
              <a:t>tiek</a:t>
            </a:r>
            <a:r>
              <a:rPr lang="en-GB" sz="2000" dirty="0">
                <a:solidFill>
                  <a:schemeClr val="tx1"/>
                </a:solidFill>
              </a:rPr>
              <a:t> </a:t>
            </a:r>
            <a:r>
              <a:rPr lang="en-GB" sz="2000" dirty="0" err="1">
                <a:solidFill>
                  <a:schemeClr val="tx1"/>
                </a:solidFill>
              </a:rPr>
              <a:t>nodrošināta</a:t>
            </a:r>
            <a:r>
              <a:rPr lang="en-GB" sz="2000" dirty="0">
                <a:solidFill>
                  <a:schemeClr val="tx1"/>
                </a:solidFill>
              </a:rPr>
              <a:t> </a:t>
            </a:r>
            <a:r>
              <a:rPr lang="en-GB" sz="2000" b="1" dirty="0" err="1">
                <a:solidFill>
                  <a:schemeClr val="accent6">
                    <a:lumMod val="75000"/>
                  </a:schemeClr>
                </a:solidFill>
              </a:rPr>
              <a:t>saprotama</a:t>
            </a:r>
            <a:r>
              <a:rPr lang="en-GB" sz="2000" b="1" dirty="0">
                <a:solidFill>
                  <a:schemeClr val="accent6">
                    <a:lumMod val="75000"/>
                  </a:schemeClr>
                </a:solidFill>
              </a:rPr>
              <a:t> un </a:t>
            </a:r>
            <a:r>
              <a:rPr lang="en-GB" sz="2000" b="1" dirty="0" err="1">
                <a:solidFill>
                  <a:schemeClr val="accent6">
                    <a:lumMod val="75000"/>
                  </a:schemeClr>
                </a:solidFill>
              </a:rPr>
              <a:t>pilnvērtīga</a:t>
            </a:r>
            <a:r>
              <a:rPr lang="en-GB" sz="2000" b="1" dirty="0">
                <a:solidFill>
                  <a:schemeClr val="accent6">
                    <a:lumMod val="75000"/>
                  </a:schemeClr>
                </a:solidFill>
              </a:rPr>
              <a:t> </a:t>
            </a:r>
            <a:r>
              <a:rPr lang="en-GB" sz="2000" b="1" dirty="0" err="1">
                <a:solidFill>
                  <a:schemeClr val="accent6">
                    <a:lumMod val="75000"/>
                  </a:schemeClr>
                </a:solidFill>
              </a:rPr>
              <a:t>informācija</a:t>
            </a:r>
            <a:r>
              <a:rPr lang="en-GB" sz="2000" b="1" dirty="0">
                <a:solidFill>
                  <a:schemeClr val="accent6">
                    <a:lumMod val="75000"/>
                  </a:schemeClr>
                </a:solidFill>
              </a:rPr>
              <a:t> </a:t>
            </a:r>
            <a:r>
              <a:rPr lang="en-GB" sz="2000" dirty="0">
                <a:solidFill>
                  <a:schemeClr val="tx1"/>
                </a:solidFill>
              </a:rPr>
              <a:t>par </a:t>
            </a:r>
            <a:r>
              <a:rPr lang="en-GB" sz="2000" dirty="0" err="1">
                <a:solidFill>
                  <a:schemeClr val="tx1"/>
                </a:solidFill>
              </a:rPr>
              <a:t>plānotajiem</a:t>
            </a:r>
            <a:r>
              <a:rPr lang="en-GB" sz="2000" dirty="0">
                <a:solidFill>
                  <a:schemeClr val="tx1"/>
                </a:solidFill>
              </a:rPr>
              <a:t> </a:t>
            </a:r>
            <a:r>
              <a:rPr lang="en-GB" sz="2000" dirty="0" err="1">
                <a:solidFill>
                  <a:schemeClr val="tx1"/>
                </a:solidFill>
              </a:rPr>
              <a:t>budžeta</a:t>
            </a:r>
            <a:r>
              <a:rPr lang="en-GB" sz="2000" dirty="0">
                <a:solidFill>
                  <a:schemeClr val="tx1"/>
                </a:solidFill>
              </a:rPr>
              <a:t> </a:t>
            </a:r>
            <a:r>
              <a:rPr lang="en-GB" sz="2000" dirty="0" err="1">
                <a:solidFill>
                  <a:schemeClr val="tx1"/>
                </a:solidFill>
              </a:rPr>
              <a:t>resursiem</a:t>
            </a:r>
            <a:endParaRPr lang="lv-LV" sz="2000" dirty="0">
              <a:solidFill>
                <a:schemeClr val="tx1"/>
              </a:solidFill>
            </a:endParaRPr>
          </a:p>
          <a:p>
            <a:pPr>
              <a:spcBef>
                <a:spcPts val="600"/>
              </a:spcBef>
              <a:spcAft>
                <a:spcPts val="1200"/>
              </a:spcAft>
              <a:buFont typeface="Wingdings" panose="05000000000000000000" pitchFamily="2" charset="2"/>
              <a:buChar char="v"/>
            </a:pPr>
            <a:r>
              <a:rPr lang="lv-LV" sz="2000" dirty="0">
                <a:solidFill>
                  <a:schemeClr val="tx1"/>
                </a:solidFill>
              </a:rPr>
              <a:t>Tiek atklāta </a:t>
            </a:r>
            <a:r>
              <a:rPr lang="lv-LV" sz="2000" b="1" dirty="0">
                <a:solidFill>
                  <a:schemeClr val="accent6">
                    <a:lumMod val="75000"/>
                  </a:schemeClr>
                </a:solidFill>
              </a:rPr>
              <a:t>saikne</a:t>
            </a:r>
            <a:r>
              <a:rPr lang="lv-LV" sz="2000" dirty="0">
                <a:solidFill>
                  <a:schemeClr val="tx1"/>
                </a:solidFill>
              </a:rPr>
              <a:t> starp stratēģiskās plānošanas dokumentiem un budžeta resursiem</a:t>
            </a:r>
          </a:p>
          <a:p>
            <a:pPr>
              <a:spcBef>
                <a:spcPts val="600"/>
              </a:spcBef>
              <a:spcAft>
                <a:spcPts val="1200"/>
              </a:spcAft>
              <a:buFont typeface="Wingdings" panose="05000000000000000000" pitchFamily="2" charset="2"/>
              <a:buChar char="v"/>
            </a:pPr>
            <a:r>
              <a:rPr lang="lv-LV" sz="2000" dirty="0">
                <a:solidFill>
                  <a:schemeClr val="tx1"/>
                </a:solidFill>
              </a:rPr>
              <a:t>Orientēšanās uz </a:t>
            </a:r>
            <a:r>
              <a:rPr lang="lv-LV" sz="2000" b="1" dirty="0">
                <a:solidFill>
                  <a:schemeClr val="accent6">
                    <a:lumMod val="75000"/>
                  </a:schemeClr>
                </a:solidFill>
              </a:rPr>
              <a:t>politisko mērķu sasniegšanu</a:t>
            </a:r>
          </a:p>
          <a:p>
            <a:pPr>
              <a:spcBef>
                <a:spcPts val="600"/>
              </a:spcBef>
              <a:spcAft>
                <a:spcPts val="1200"/>
              </a:spcAft>
              <a:buFont typeface="Wingdings" panose="05000000000000000000" pitchFamily="2" charset="2"/>
              <a:buChar char="v"/>
            </a:pPr>
            <a:r>
              <a:rPr lang="lv-LV" sz="2000" dirty="0">
                <a:solidFill>
                  <a:schemeClr val="tx1"/>
                </a:solidFill>
              </a:rPr>
              <a:t>Vienkopus ir pieejama informācija par </a:t>
            </a:r>
            <a:r>
              <a:rPr lang="lv-LV" sz="2000" b="1" dirty="0">
                <a:solidFill>
                  <a:schemeClr val="accent6">
                    <a:lumMod val="75000"/>
                  </a:schemeClr>
                </a:solidFill>
              </a:rPr>
              <a:t>resursiem, mērķiem un </a:t>
            </a:r>
            <a:r>
              <a:rPr lang="lv-LV" sz="2000" b="1" dirty="0" err="1">
                <a:solidFill>
                  <a:schemeClr val="accent6">
                    <a:lumMod val="75000"/>
                  </a:schemeClr>
                </a:solidFill>
              </a:rPr>
              <a:t>daudzlīmeņu</a:t>
            </a:r>
            <a:r>
              <a:rPr lang="lv-LV" sz="2000" b="1" dirty="0">
                <a:solidFill>
                  <a:schemeClr val="accent6">
                    <a:lumMod val="75000"/>
                  </a:schemeClr>
                </a:solidFill>
              </a:rPr>
              <a:t> rādītājiem</a:t>
            </a:r>
            <a:r>
              <a:rPr lang="lv-LV" sz="2000" dirty="0">
                <a:solidFill>
                  <a:schemeClr val="tx1"/>
                </a:solidFill>
              </a:rPr>
              <a:t>, nodrošinot labāku iespēju vēlāk veikt analīzi</a:t>
            </a:r>
          </a:p>
          <a:p>
            <a:pPr>
              <a:spcBef>
                <a:spcPts val="600"/>
              </a:spcBef>
              <a:spcAft>
                <a:spcPts val="1200"/>
              </a:spcAft>
              <a:buFont typeface="Wingdings" panose="05000000000000000000" pitchFamily="2" charset="2"/>
              <a:buChar char="v"/>
            </a:pPr>
            <a:r>
              <a:rPr lang="lv-LV" sz="2000" dirty="0">
                <a:solidFill>
                  <a:schemeClr val="tx1"/>
                </a:solidFill>
              </a:rPr>
              <a:t>Papildu finansējumu prioritārajiem pasākumiem papildina ar atsevišķiem </a:t>
            </a:r>
            <a:r>
              <a:rPr lang="lv-LV" sz="2000" b="1" dirty="0">
                <a:solidFill>
                  <a:schemeClr val="accent6">
                    <a:lumMod val="75000"/>
                  </a:schemeClr>
                </a:solidFill>
              </a:rPr>
              <a:t>darbības rādītājiem</a:t>
            </a:r>
            <a:r>
              <a:rPr lang="lv-LV" sz="2000" dirty="0">
                <a:solidFill>
                  <a:schemeClr val="tx1"/>
                </a:solidFill>
              </a:rPr>
              <a:t> (ar mērķi vēlāk uzraudzīt šo faktisko izpildi)</a:t>
            </a:r>
          </a:p>
          <a:p>
            <a:pPr>
              <a:spcBef>
                <a:spcPts val="600"/>
              </a:spcBef>
              <a:spcAft>
                <a:spcPts val="1200"/>
              </a:spcAft>
              <a:buFont typeface="Wingdings" panose="05000000000000000000" pitchFamily="2" charset="2"/>
              <a:buChar char="v"/>
            </a:pPr>
            <a:r>
              <a:rPr lang="en-GB" sz="2000" dirty="0" err="1">
                <a:solidFill>
                  <a:schemeClr val="tx1"/>
                </a:solidFill>
              </a:rPr>
              <a:t>Budžeta</a:t>
            </a:r>
            <a:r>
              <a:rPr lang="en-GB" sz="2000" dirty="0">
                <a:solidFill>
                  <a:schemeClr val="tx1"/>
                </a:solidFill>
              </a:rPr>
              <a:t> </a:t>
            </a:r>
            <a:r>
              <a:rPr lang="lv-LV" sz="2000" dirty="0" err="1">
                <a:solidFill>
                  <a:schemeClr val="tx1"/>
                </a:solidFill>
              </a:rPr>
              <a:t>pas</a:t>
            </a:r>
            <a:r>
              <a:rPr lang="en-GB" sz="2000" dirty="0" err="1">
                <a:solidFill>
                  <a:schemeClr val="tx1"/>
                </a:solidFill>
              </a:rPr>
              <a:t>kaidrojumu</a:t>
            </a:r>
            <a:r>
              <a:rPr lang="en-GB" sz="2000" dirty="0">
                <a:solidFill>
                  <a:schemeClr val="tx1"/>
                </a:solidFill>
              </a:rPr>
              <a:t> </a:t>
            </a:r>
            <a:r>
              <a:rPr lang="en-GB" sz="2000" dirty="0" err="1">
                <a:solidFill>
                  <a:schemeClr val="tx1"/>
                </a:solidFill>
              </a:rPr>
              <a:t>struktūra</a:t>
            </a:r>
            <a:r>
              <a:rPr lang="en-GB" sz="2000" dirty="0">
                <a:solidFill>
                  <a:schemeClr val="tx1"/>
                </a:solidFill>
              </a:rPr>
              <a:t> un </a:t>
            </a:r>
            <a:r>
              <a:rPr lang="en-GB" sz="2000" b="1" dirty="0" err="1">
                <a:solidFill>
                  <a:schemeClr val="accent6">
                    <a:lumMod val="75000"/>
                  </a:schemeClr>
                </a:solidFill>
              </a:rPr>
              <a:t>saturs</a:t>
            </a:r>
            <a:r>
              <a:rPr lang="en-GB" sz="2000" b="1" dirty="0">
                <a:solidFill>
                  <a:schemeClr val="accent6">
                    <a:lumMod val="75000"/>
                  </a:schemeClr>
                </a:solidFill>
              </a:rPr>
              <a:t> </a:t>
            </a:r>
            <a:r>
              <a:rPr lang="en-GB" sz="2000" b="1" dirty="0" err="1">
                <a:solidFill>
                  <a:schemeClr val="accent6">
                    <a:lumMod val="75000"/>
                  </a:schemeClr>
                </a:solidFill>
              </a:rPr>
              <a:t>ir</a:t>
            </a:r>
            <a:r>
              <a:rPr lang="en-GB" sz="2000" b="1" dirty="0">
                <a:solidFill>
                  <a:schemeClr val="accent6">
                    <a:lumMod val="75000"/>
                  </a:schemeClr>
                </a:solidFill>
              </a:rPr>
              <a:t> </a:t>
            </a:r>
            <a:r>
              <a:rPr lang="en-GB" sz="2000" b="1" dirty="0" err="1">
                <a:solidFill>
                  <a:schemeClr val="accent6">
                    <a:lumMod val="75000"/>
                  </a:schemeClr>
                </a:solidFill>
              </a:rPr>
              <a:t>optimāls</a:t>
            </a:r>
            <a:r>
              <a:rPr lang="en-GB" sz="2000" b="1" dirty="0">
                <a:solidFill>
                  <a:schemeClr val="accent6">
                    <a:lumMod val="75000"/>
                  </a:schemeClr>
                </a:solidFill>
              </a:rPr>
              <a:t> </a:t>
            </a:r>
            <a:r>
              <a:rPr lang="en-GB" sz="2000" dirty="0">
                <a:solidFill>
                  <a:schemeClr val="tx1"/>
                </a:solidFill>
              </a:rPr>
              <a:t>un </a:t>
            </a:r>
            <a:r>
              <a:rPr lang="en-GB" sz="2000" dirty="0" err="1">
                <a:solidFill>
                  <a:schemeClr val="tx1"/>
                </a:solidFill>
              </a:rPr>
              <a:t>nodrošina</a:t>
            </a:r>
            <a:r>
              <a:rPr lang="en-GB" sz="2000" dirty="0">
                <a:solidFill>
                  <a:schemeClr val="tx1"/>
                </a:solidFill>
              </a:rPr>
              <a:t> </a:t>
            </a:r>
            <a:r>
              <a:rPr lang="lv-LV" sz="2000" dirty="0">
                <a:solidFill>
                  <a:schemeClr val="tx1"/>
                </a:solidFill>
              </a:rPr>
              <a:t>samērīgu</a:t>
            </a:r>
            <a:r>
              <a:rPr lang="en-GB" sz="2000" dirty="0">
                <a:solidFill>
                  <a:schemeClr val="tx1"/>
                </a:solidFill>
              </a:rPr>
              <a:t> </a:t>
            </a:r>
            <a:r>
              <a:rPr lang="en-GB" sz="2000" dirty="0" err="1">
                <a:solidFill>
                  <a:schemeClr val="tx1"/>
                </a:solidFill>
              </a:rPr>
              <a:t>administratīvo</a:t>
            </a:r>
            <a:r>
              <a:rPr lang="en-GB" sz="2000" dirty="0">
                <a:solidFill>
                  <a:schemeClr val="tx1"/>
                </a:solidFill>
              </a:rPr>
              <a:t> </a:t>
            </a:r>
            <a:r>
              <a:rPr lang="en-GB" sz="2000" dirty="0" err="1">
                <a:solidFill>
                  <a:schemeClr val="tx1"/>
                </a:solidFill>
              </a:rPr>
              <a:t>slogu</a:t>
            </a:r>
            <a:endParaRPr lang="en-GB" sz="2400" dirty="0">
              <a:solidFill>
                <a:schemeClr val="tx1"/>
              </a:solidFill>
            </a:endParaRPr>
          </a:p>
        </p:txBody>
      </p:sp>
      <p:pic>
        <p:nvPicPr>
          <p:cNvPr id="9" name="Picture 8"/>
          <p:cNvPicPr>
            <a:picLocks noChangeAspect="1"/>
          </p:cNvPicPr>
          <p:nvPr/>
        </p:nvPicPr>
        <p:blipFill>
          <a:blip r:embed="rId2"/>
          <a:stretch>
            <a:fillRect/>
          </a:stretch>
        </p:blipFill>
        <p:spPr>
          <a:xfrm>
            <a:off x="6887269" y="1085891"/>
            <a:ext cx="1656184" cy="1528785"/>
          </a:xfrm>
          <a:prstGeom prst="rect">
            <a:avLst/>
          </a:prstGeom>
        </p:spPr>
      </p:pic>
    </p:spTree>
    <p:extLst>
      <p:ext uri="{BB962C8B-B14F-4D97-AF65-F5344CB8AC3E}">
        <p14:creationId xmlns:p14="http://schemas.microsoft.com/office/powerpoint/2010/main" val="2964459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570470"/>
          </a:xfrm>
        </p:spPr>
        <p:txBody>
          <a:bodyPr/>
          <a:lstStyle/>
          <a:p>
            <a:r>
              <a:rPr lang="en-GB" dirty="0"/>
              <a:t>Bud</a:t>
            </a:r>
            <a:r>
              <a:rPr lang="lv-LV" dirty="0" err="1"/>
              <a:t>žeta</a:t>
            </a:r>
            <a:r>
              <a:rPr lang="lv-LV" dirty="0"/>
              <a:t> paskaidrojumi </a:t>
            </a:r>
            <a:r>
              <a:rPr lang="en-GB" dirty="0"/>
              <a:t>(I</a:t>
            </a:r>
            <a:r>
              <a:rPr lang="lv-LV" dirty="0"/>
              <a:t>I</a:t>
            </a:r>
            <a:r>
              <a:rPr lang="en-GB" dirty="0"/>
              <a:t>)</a:t>
            </a:r>
            <a:endParaRPr lang="lv-LV" dirty="0"/>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22</a:t>
            </a:fld>
            <a:endParaRPr lang="en-US" altLang="lv-LV"/>
          </a:p>
        </p:txBody>
      </p:sp>
      <p:sp>
        <p:nvSpPr>
          <p:cNvPr id="7" name="Rectangle 6"/>
          <p:cNvSpPr/>
          <p:nvPr/>
        </p:nvSpPr>
        <p:spPr>
          <a:xfrm>
            <a:off x="412157" y="1356956"/>
            <a:ext cx="6844854" cy="615553"/>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lv-LV" dirty="0">
                <a:solidFill>
                  <a:prstClr val="black"/>
                </a:solidFill>
                <a:latin typeface="Verdana" panose="020B0604030504040204" pitchFamily="34" charset="0"/>
                <a:ea typeface="Verdana" panose="020B0604030504040204" pitchFamily="34" charset="0"/>
                <a:cs typeface="Times New Roman" panose="02020603050405020304" pitchFamily="18" charset="0"/>
              </a:rPr>
              <a:t>Budžeta paskaidrojumu galvenais elements (no 2017.gada budžeta) </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lv-LV" b="1" u="sng" dirty="0">
                <a:solidFill>
                  <a:srgbClr val="F79646">
                    <a:lumMod val="75000"/>
                  </a:srgbClr>
                </a:solidFill>
                <a:latin typeface="Verdana" panose="020B0604030504040204" pitchFamily="34" charset="0"/>
                <a:ea typeface="Verdana" panose="020B0604030504040204" pitchFamily="34" charset="0"/>
                <a:cs typeface="Times New Roman" panose="02020603050405020304" pitchFamily="18" charset="0"/>
              </a:rPr>
              <a:t>politikas un resursu vadības karte</a:t>
            </a:r>
            <a:endParaRPr lang="lv-LV" b="1" u="sng" dirty="0">
              <a:solidFill>
                <a:srgbClr val="F79646">
                  <a:lumMod val="75000"/>
                </a:srgbClr>
              </a:solidFill>
              <a:latin typeface="Verdana" panose="020B0604030504040204" pitchFamily="34" charset="0"/>
              <a:ea typeface="Verdana" panose="020B0604030504040204" pitchFamily="34" charset="0"/>
            </a:endParaRPr>
          </a:p>
        </p:txBody>
      </p:sp>
      <p:sp>
        <p:nvSpPr>
          <p:cNvPr id="8" name="TextBox 7"/>
          <p:cNvSpPr txBox="1"/>
          <p:nvPr/>
        </p:nvSpPr>
        <p:spPr>
          <a:xfrm>
            <a:off x="394556" y="2003287"/>
            <a:ext cx="4684520" cy="523220"/>
          </a:xfrm>
          <a:prstGeom prst="rect">
            <a:avLst/>
          </a:prstGeom>
          <a:noFill/>
        </p:spPr>
        <p:txBody>
          <a:bodyPr wrap="square" rtlCol="0">
            <a:spAutoFit/>
          </a:bodyPr>
          <a:lstStyle/>
          <a:p>
            <a:r>
              <a:rPr lang="lv-LV" sz="1400" b="1" u="sng" dirty="0">
                <a:solidFill>
                  <a:prstClr val="black"/>
                </a:solidFill>
                <a:latin typeface="Verdana" panose="020B0604030504040204" pitchFamily="34" charset="0"/>
                <a:ea typeface="Verdana" panose="020B0604030504040204" pitchFamily="34" charset="0"/>
              </a:rPr>
              <a:t>Kartes saturs par katru darbības jomu</a:t>
            </a:r>
            <a:endParaRPr lang="en-GB" sz="1400" b="1" u="sng" dirty="0">
              <a:solidFill>
                <a:prstClr val="black"/>
              </a:solidFill>
              <a:latin typeface="Verdana" panose="020B0604030504040204" pitchFamily="34" charset="0"/>
              <a:ea typeface="Verdana" panose="020B0604030504040204" pitchFamily="34" charset="0"/>
            </a:endParaRPr>
          </a:p>
          <a:p>
            <a:r>
              <a:rPr lang="en-GB" sz="1200" dirty="0">
                <a:solidFill>
                  <a:prstClr val="black"/>
                </a:solidFill>
                <a:latin typeface="Verdana" panose="020B0604030504040204" pitchFamily="34" charset="0"/>
                <a:ea typeface="Verdana" panose="020B0604030504040204" pitchFamily="34" charset="0"/>
              </a:rPr>
              <a:t>(</a:t>
            </a:r>
            <a:r>
              <a:rPr lang="lv-LV" sz="1200" dirty="0">
                <a:solidFill>
                  <a:prstClr val="black"/>
                </a:solidFill>
                <a:latin typeface="Verdana" panose="020B0604030504040204" pitchFamily="34" charset="0"/>
                <a:ea typeface="Verdana" panose="020B0604030504040204" pitchFamily="34" charset="0"/>
              </a:rPr>
              <a:t>plāns vidējam termiņam un fakti par iepriekšējo gadu</a:t>
            </a:r>
            <a:r>
              <a:rPr lang="en-GB" sz="1200" dirty="0">
                <a:solidFill>
                  <a:prstClr val="black"/>
                </a:solidFill>
                <a:latin typeface="Verdana" panose="020B0604030504040204" pitchFamily="34" charset="0"/>
                <a:ea typeface="Verdana" panose="020B0604030504040204" pitchFamily="34" charset="0"/>
              </a:rPr>
              <a:t>)</a:t>
            </a:r>
            <a:r>
              <a:rPr lang="en-GB" sz="1400" dirty="0">
                <a:solidFill>
                  <a:prstClr val="black"/>
                </a:solidFill>
                <a:latin typeface="Verdana" panose="020B0604030504040204" pitchFamily="34" charset="0"/>
                <a:ea typeface="Verdana" panose="020B0604030504040204" pitchFamily="34" charset="0"/>
              </a:rPr>
              <a:t>:</a:t>
            </a:r>
          </a:p>
        </p:txBody>
      </p:sp>
      <p:graphicFrame>
        <p:nvGraphicFramePr>
          <p:cNvPr id="9" name="Content Placeholder 9"/>
          <p:cNvGraphicFramePr>
            <a:graphicFrameLocks/>
          </p:cNvGraphicFramePr>
          <p:nvPr>
            <p:extLst>
              <p:ext uri="{D42A27DB-BD31-4B8C-83A1-F6EECF244321}">
                <p14:modId xmlns:p14="http://schemas.microsoft.com/office/powerpoint/2010/main" val="737809655"/>
              </p:ext>
            </p:extLst>
          </p:nvPr>
        </p:nvGraphicFramePr>
        <p:xfrm>
          <a:off x="303080" y="2526507"/>
          <a:ext cx="8712968" cy="3329143"/>
        </p:xfrm>
        <a:graphic>
          <a:graphicData uri="http://schemas.openxmlformats.org/drawingml/2006/table">
            <a:tbl>
              <a:tblPr firstRow="1" firstCol="1" bandRow="1"/>
              <a:tblGrid>
                <a:gridCol w="2952328">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441084">
                <a:tc>
                  <a:txBody>
                    <a:bodyPr/>
                    <a:lstStyle/>
                    <a:p>
                      <a:pPr algn="r">
                        <a:lnSpc>
                          <a:spcPct val="107000"/>
                        </a:lnSpc>
                        <a:spcAft>
                          <a:spcPts val="0"/>
                        </a:spcAft>
                      </a:pPr>
                      <a:r>
                        <a:rPr lang="lv-LV" sz="1600" b="1" noProof="0" dirty="0">
                          <a:effectLst/>
                          <a:latin typeface="Verdana" panose="020B0604030504040204" pitchFamily="34" charset="0"/>
                          <a:ea typeface="Verdana" panose="020B0604030504040204" pitchFamily="34" charset="0"/>
                          <a:cs typeface="Times New Roman" panose="02020603050405020304" pitchFamily="18" charset="0"/>
                        </a:rPr>
                        <a:t>Mērķis</a:t>
                      </a:r>
                      <a:endParaRPr lang="en-US" sz="1600" noProof="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600" noProof="0" dirty="0">
                          <a:effectLst/>
                          <a:latin typeface="Verdana" panose="020B0604030504040204" pitchFamily="34" charset="0"/>
                          <a:ea typeface="Verdana" panose="020B0604030504040204" pitchFamily="34" charset="0"/>
                          <a:cs typeface="Times New Roman" panose="02020603050405020304" pitchFamily="18" charset="0"/>
                        </a:rPr>
                        <a:t>Ko plānots sasniegt konkrētā darbības jomā</a:t>
                      </a:r>
                      <a:endParaRPr lang="en-US" sz="1600" noProof="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216">
                <a:tc>
                  <a:txBody>
                    <a:bodyPr/>
                    <a:lstStyle/>
                    <a:p>
                      <a:pPr algn="r">
                        <a:lnSpc>
                          <a:spcPct val="107000"/>
                        </a:lnSpc>
                        <a:spcAft>
                          <a:spcPts val="0"/>
                        </a:spcAft>
                      </a:pPr>
                      <a:r>
                        <a:rPr lang="lv-LV" sz="1600" b="1" noProof="0" dirty="0">
                          <a:effectLst/>
                          <a:latin typeface="Verdana" panose="020B0604030504040204" pitchFamily="34" charset="0"/>
                          <a:ea typeface="Verdana" panose="020B0604030504040204" pitchFamily="34" charset="0"/>
                          <a:cs typeface="Times New Roman" panose="02020603050405020304" pitchFamily="18" charset="0"/>
                        </a:rPr>
                        <a:t>Politikas efektivitātes rādītāji</a:t>
                      </a:r>
                      <a:endParaRPr lang="en-US" sz="1600" noProof="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600" noProof="0" dirty="0">
                          <a:effectLst/>
                          <a:latin typeface="Verdana" panose="020B0604030504040204" pitchFamily="34" charset="0"/>
                          <a:ea typeface="Verdana" panose="020B0604030504040204" pitchFamily="34" charset="0"/>
                          <a:cs typeface="Times New Roman" panose="02020603050405020304" pitchFamily="18" charset="0"/>
                        </a:rPr>
                        <a:t>kas izriet no politikas plānošanas dokumentiem un raksturo, ciktāl mērķis tiek sasniegts</a:t>
                      </a:r>
                      <a:endParaRPr lang="en-US" sz="1600" noProof="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52499">
                <a:tc>
                  <a:txBody>
                    <a:bodyPr/>
                    <a:lstStyle/>
                    <a:p>
                      <a:pPr algn="r">
                        <a:lnSpc>
                          <a:spcPct val="107000"/>
                        </a:lnSpc>
                        <a:spcAft>
                          <a:spcPts val="0"/>
                        </a:spcAft>
                      </a:pPr>
                      <a:r>
                        <a:rPr lang="lv-LV" sz="1600" b="1" noProof="0" dirty="0">
                          <a:effectLst/>
                          <a:latin typeface="Verdana" panose="020B0604030504040204" pitchFamily="34" charset="0"/>
                          <a:ea typeface="Verdana" panose="020B0604030504040204" pitchFamily="34" charset="0"/>
                          <a:cs typeface="Times New Roman" panose="02020603050405020304" pitchFamily="18" charset="0"/>
                        </a:rPr>
                        <a:t>Resursi (ieguldījumi)</a:t>
                      </a:r>
                      <a:endParaRPr lang="en-US" sz="1600" noProof="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600" noProof="0" dirty="0">
                          <a:effectLst/>
                          <a:latin typeface="Verdana" panose="020B0604030504040204" pitchFamily="34" charset="0"/>
                          <a:ea typeface="Verdana" panose="020B0604030504040204" pitchFamily="34" charset="0"/>
                          <a:cs typeface="Times New Roman" panose="02020603050405020304" pitchFamily="18" charset="0"/>
                        </a:rPr>
                        <a:t>izdevumi</a:t>
                      </a:r>
                    </a:p>
                    <a:p>
                      <a:pPr>
                        <a:lnSpc>
                          <a:spcPct val="107000"/>
                        </a:lnSpc>
                        <a:spcAft>
                          <a:spcPts val="0"/>
                        </a:spcAft>
                      </a:pPr>
                      <a:r>
                        <a:rPr lang="lv-LV" sz="1600" noProof="0" dirty="0">
                          <a:effectLst/>
                          <a:latin typeface="Verdana" panose="020B0604030504040204" pitchFamily="34" charset="0"/>
                          <a:ea typeface="Verdana" panose="020B0604030504040204" pitchFamily="34" charset="0"/>
                          <a:cs typeface="Times New Roman" panose="02020603050405020304" pitchFamily="18" charset="0"/>
                        </a:rPr>
                        <a:t>darbinieku skaits</a:t>
                      </a:r>
                    </a:p>
                    <a:p>
                      <a:pPr>
                        <a:lnSpc>
                          <a:spcPct val="107000"/>
                        </a:lnSpc>
                        <a:spcAft>
                          <a:spcPts val="0"/>
                        </a:spcAft>
                      </a:pPr>
                      <a:r>
                        <a:rPr lang="lv-LV" sz="1600" noProof="0" dirty="0">
                          <a:effectLst/>
                          <a:latin typeface="Verdana" panose="020B0604030504040204" pitchFamily="34" charset="0"/>
                          <a:ea typeface="Verdana" panose="020B0604030504040204" pitchFamily="34" charset="0"/>
                          <a:cs typeface="Times New Roman" panose="02020603050405020304" pitchFamily="18" charset="0"/>
                        </a:rPr>
                        <a:t>infrastruktūra, materiālie un nemateriālie aktīvi, kas ir nozīmīgi mērķa sasniegšanai</a:t>
                      </a:r>
                      <a:endParaRPr lang="en-US" sz="1600" noProof="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3551">
                <a:tc>
                  <a:txBody>
                    <a:bodyPr/>
                    <a:lstStyle/>
                    <a:p>
                      <a:pPr algn="r">
                        <a:lnSpc>
                          <a:spcPct val="107000"/>
                        </a:lnSpc>
                        <a:spcAft>
                          <a:spcPts val="0"/>
                        </a:spcAft>
                      </a:pPr>
                      <a:r>
                        <a:rPr lang="lv-LV" sz="1600" b="1" noProof="0" dirty="0">
                          <a:effectLst/>
                          <a:latin typeface="Verdana" panose="020B0604030504040204" pitchFamily="34" charset="0"/>
                          <a:ea typeface="Verdana" panose="020B0604030504040204" pitchFamily="34" charset="0"/>
                          <a:cs typeface="Times New Roman" panose="02020603050405020304" pitchFamily="18" charset="0"/>
                        </a:rPr>
                        <a:t>Darbības rādītāji</a:t>
                      </a:r>
                      <a:endParaRPr lang="en-US" sz="1600" noProof="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0"/>
                        </a:spcAft>
                      </a:pPr>
                      <a:r>
                        <a:rPr lang="lv-LV" sz="160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raksturojošākie un aptverošākie</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4247">
                <a:tc>
                  <a:txBody>
                    <a:bodyPr/>
                    <a:lstStyle/>
                    <a:p>
                      <a:pPr algn="r">
                        <a:lnSpc>
                          <a:spcPct val="107000"/>
                        </a:lnSpc>
                        <a:spcAft>
                          <a:spcPts val="0"/>
                        </a:spcAft>
                      </a:pPr>
                      <a:r>
                        <a:rPr lang="lv-LV" sz="1600" b="1" noProof="0" dirty="0">
                          <a:effectLst/>
                          <a:latin typeface="Verdana" panose="020B0604030504040204" pitchFamily="34" charset="0"/>
                          <a:ea typeface="Verdana" panose="020B0604030504040204" pitchFamily="34" charset="0"/>
                          <a:cs typeface="Times New Roman" panose="02020603050405020304" pitchFamily="18" charset="0"/>
                        </a:rPr>
                        <a:t>Kvalitātes rādītāji</a:t>
                      </a:r>
                      <a:endParaRPr lang="en-US" sz="1600" noProof="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US" sz="1600" noProof="0" dirty="0" err="1">
                          <a:effectLst/>
                          <a:latin typeface="Verdana" panose="020B0604030504040204" pitchFamily="34" charset="0"/>
                          <a:ea typeface="Verdana" panose="020B0604030504040204" pitchFamily="34" charset="0"/>
                          <a:cs typeface="Times New Roman" panose="02020603050405020304" pitchFamily="18" charset="0"/>
                        </a:rPr>
                        <a:t>Darbības</a:t>
                      </a:r>
                      <a:r>
                        <a:rPr lang="en-US" sz="1600" noProof="0" dirty="0">
                          <a:effectLst/>
                          <a:latin typeface="Verdana" panose="020B0604030504040204" pitchFamily="34" charset="0"/>
                          <a:ea typeface="Verdana" panose="020B0604030504040204" pitchFamily="34" charset="0"/>
                          <a:cs typeface="Times New Roman" panose="02020603050405020304" pitchFamily="18" charset="0"/>
                        </a:rPr>
                        <a:t> </a:t>
                      </a:r>
                      <a:r>
                        <a:rPr lang="en-US" sz="1600" noProof="0" dirty="0" err="1">
                          <a:effectLst/>
                          <a:latin typeface="Verdana" panose="020B0604030504040204" pitchFamily="34" charset="0"/>
                          <a:ea typeface="Verdana" panose="020B0604030504040204" pitchFamily="34" charset="0"/>
                          <a:cs typeface="Times New Roman" panose="02020603050405020304" pitchFamily="18" charset="0"/>
                        </a:rPr>
                        <a:t>jomas</a:t>
                      </a:r>
                      <a:r>
                        <a:rPr lang="en-US" sz="1600" noProof="0" dirty="0">
                          <a:effectLst/>
                          <a:latin typeface="Verdana" panose="020B0604030504040204" pitchFamily="34" charset="0"/>
                          <a:ea typeface="Verdana" panose="020B0604030504040204" pitchFamily="34" charset="0"/>
                          <a:cs typeface="Times New Roman" panose="02020603050405020304" pitchFamily="18" charset="0"/>
                        </a:rPr>
                        <a:t> </a:t>
                      </a:r>
                      <a:r>
                        <a:rPr lang="en-US" sz="1600" noProof="0" dirty="0" err="1">
                          <a:effectLst/>
                          <a:latin typeface="Verdana" panose="020B0604030504040204" pitchFamily="34" charset="0"/>
                          <a:ea typeface="Verdana" panose="020B0604030504040204" pitchFamily="34" charset="0"/>
                          <a:cs typeface="Times New Roman" panose="02020603050405020304" pitchFamily="18" charset="0"/>
                        </a:rPr>
                        <a:t>nemateriālais</a:t>
                      </a:r>
                      <a:r>
                        <a:rPr lang="en-US" sz="1600" noProof="0" dirty="0">
                          <a:effectLst/>
                          <a:latin typeface="Verdana" panose="020B0604030504040204" pitchFamily="34" charset="0"/>
                          <a:ea typeface="Verdana" panose="020B0604030504040204" pitchFamily="34" charset="0"/>
                          <a:cs typeface="Times New Roman" panose="02020603050405020304" pitchFamily="18" charset="0"/>
                        </a:rPr>
                        <a:t> </a:t>
                      </a:r>
                      <a:r>
                        <a:rPr lang="en-US" sz="1600" noProof="0" dirty="0" err="1">
                          <a:effectLst/>
                          <a:latin typeface="Verdana" panose="020B0604030504040204" pitchFamily="34" charset="0"/>
                          <a:ea typeface="Verdana" panose="020B0604030504040204" pitchFamily="34" charset="0"/>
                          <a:cs typeface="Times New Roman" panose="02020603050405020304" pitchFamily="18" charset="0"/>
                        </a:rPr>
                        <a:t>novērtējums</a:t>
                      </a:r>
                      <a:r>
                        <a:rPr lang="en-US" sz="1600" noProof="0" dirty="0">
                          <a:effectLst/>
                          <a:latin typeface="Verdana" panose="020B0604030504040204" pitchFamily="34" charset="0"/>
                          <a:ea typeface="Verdana" panose="020B0604030504040204" pitchFamily="34" charset="0"/>
                          <a:cs typeface="Times New Roman" panose="02020603050405020304" pitchFamily="18" charset="0"/>
                        </a:rPr>
                        <a:t> (</a:t>
                      </a:r>
                      <a:r>
                        <a:rPr lang="en-US" sz="1600" noProof="0" dirty="0" err="1">
                          <a:effectLst/>
                          <a:latin typeface="Verdana" panose="020B0604030504040204" pitchFamily="34" charset="0"/>
                          <a:ea typeface="Verdana" panose="020B0604030504040204" pitchFamily="34" charset="0"/>
                          <a:cs typeface="Times New Roman" panose="02020603050405020304" pitchFamily="18" charset="0"/>
                        </a:rPr>
                        <a:t>kvalitātes</a:t>
                      </a:r>
                      <a:r>
                        <a:rPr lang="en-US" sz="1600" noProof="0" dirty="0">
                          <a:effectLst/>
                          <a:latin typeface="Verdana" panose="020B0604030504040204" pitchFamily="34" charset="0"/>
                          <a:ea typeface="Verdana" panose="020B0604030504040204" pitchFamily="34" charset="0"/>
                          <a:cs typeface="Times New Roman" panose="02020603050405020304" pitchFamily="18" charset="0"/>
                        </a:rPr>
                        <a:t>, </a:t>
                      </a:r>
                      <a:r>
                        <a:rPr lang="en-US" sz="1600" noProof="0" dirty="0" err="1">
                          <a:effectLst/>
                          <a:latin typeface="Verdana" panose="020B0604030504040204" pitchFamily="34" charset="0"/>
                          <a:ea typeface="Verdana" panose="020B0604030504040204" pitchFamily="34" charset="0"/>
                          <a:cs typeface="Times New Roman" panose="02020603050405020304" pitchFamily="18" charset="0"/>
                        </a:rPr>
                        <a:t>apmierinātības</a:t>
                      </a:r>
                      <a:r>
                        <a:rPr lang="en-US" sz="1600" noProof="0" dirty="0">
                          <a:effectLst/>
                          <a:latin typeface="Verdana" panose="020B0604030504040204" pitchFamily="34" charset="0"/>
                          <a:ea typeface="Verdana" panose="020B0604030504040204" pitchFamily="34" charset="0"/>
                          <a:cs typeface="Times New Roman" panose="02020603050405020304" pitchFamily="18" charset="0"/>
                        </a:rPr>
                        <a:t> </a:t>
                      </a:r>
                      <a:r>
                        <a:rPr lang="en-US" sz="1600" noProof="0" dirty="0" err="1">
                          <a:effectLst/>
                          <a:latin typeface="Verdana" panose="020B0604030504040204" pitchFamily="34" charset="0"/>
                          <a:ea typeface="Verdana" panose="020B0604030504040204" pitchFamily="34" charset="0"/>
                          <a:cs typeface="Times New Roman" panose="02020603050405020304" pitchFamily="18" charset="0"/>
                        </a:rPr>
                        <a:t>aptaujas</a:t>
                      </a:r>
                      <a:r>
                        <a:rPr lang="lv-LV" sz="1600" noProof="0" dirty="0">
                          <a:effectLst/>
                          <a:latin typeface="Verdana" panose="020B0604030504040204" pitchFamily="34" charset="0"/>
                          <a:ea typeface="Verdana" panose="020B0604030504040204" pitchFamily="34" charset="0"/>
                          <a:cs typeface="Times New Roman" panose="02020603050405020304" pitchFamily="18" charset="0"/>
                        </a:rPr>
                        <a:t>, reitingi</a:t>
                      </a:r>
                      <a:r>
                        <a:rPr lang="en-US" sz="1600" noProof="0" dirty="0">
                          <a:effectLst/>
                          <a:latin typeface="Verdana" panose="020B0604030504040204" pitchFamily="34" charset="0"/>
                          <a:ea typeface="Verdana" panose="020B060403050404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bl>
          </a:graphicData>
        </a:graphic>
      </p:graphicFrame>
      <p:pic>
        <p:nvPicPr>
          <p:cNvPr id="10" name="Picture 9" descr="https://upload.wikimedia.org/wikipedia/commons/thumb/b/b5/List_of_tools_icon.svg/2000px-List_of_tools_icon.svg.png">
            <a:hlinkClick r:id="rId2"/>
          </p:cNvPr>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9002" y="1300474"/>
            <a:ext cx="1080120" cy="1226033"/>
          </a:xfrm>
          <a:prstGeom prst="rect">
            <a:avLst/>
          </a:prstGeom>
          <a:noFill/>
          <a:ln>
            <a:noFill/>
          </a:ln>
        </p:spPr>
      </p:pic>
    </p:spTree>
    <p:extLst>
      <p:ext uri="{BB962C8B-B14F-4D97-AF65-F5344CB8AC3E}">
        <p14:creationId xmlns:p14="http://schemas.microsoft.com/office/powerpoint/2010/main" val="234070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0B582915-0310-4CDD-9A79-BDC3E59340E8}" type="slidenum">
              <a:rPr lang="en-US" altLang="lv-LV" smtClean="0"/>
              <a:pPr/>
              <a:t>23</a:t>
            </a:fld>
            <a:endParaRPr lang="en-US" altLang="lv-LV"/>
          </a:p>
        </p:txBody>
      </p:sp>
      <p:graphicFrame>
        <p:nvGraphicFramePr>
          <p:cNvPr id="7" name="Content Placeholder 9"/>
          <p:cNvGraphicFramePr>
            <a:graphicFrameLocks noGrp="1"/>
          </p:cNvGraphicFramePr>
          <p:nvPr>
            <p:ph idx="1"/>
            <p:extLst>
              <p:ext uri="{D42A27DB-BD31-4B8C-83A1-F6EECF244321}">
                <p14:modId xmlns:p14="http://schemas.microsoft.com/office/powerpoint/2010/main" val="1807054463"/>
              </p:ext>
            </p:extLst>
          </p:nvPr>
        </p:nvGraphicFramePr>
        <p:xfrm>
          <a:off x="179512" y="1266738"/>
          <a:ext cx="8856984" cy="5224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2267744" y="1791204"/>
            <a:ext cx="6768752" cy="1082450"/>
            <a:chOff x="2258868" y="1698227"/>
            <a:chExt cx="7053638" cy="1260638"/>
          </a:xfrm>
        </p:grpSpPr>
        <p:sp>
          <p:nvSpPr>
            <p:cNvPr id="9" name="Rounded Rectangle 8"/>
            <p:cNvSpPr/>
            <p:nvPr/>
          </p:nvSpPr>
          <p:spPr>
            <a:xfrm>
              <a:off x="2272899" y="1698227"/>
              <a:ext cx="6958154" cy="125792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TextBox 9"/>
            <p:cNvSpPr txBox="1"/>
            <p:nvPr/>
          </p:nvSpPr>
          <p:spPr>
            <a:xfrm>
              <a:off x="2258868" y="1776008"/>
              <a:ext cx="7053638" cy="1182857"/>
            </a:xfrm>
            <a:prstGeom prst="rect">
              <a:avLst/>
            </a:prstGeom>
            <a:noFill/>
          </p:spPr>
          <p:txBody>
            <a:bodyPr wrap="square" rtlCol="0">
              <a:spAutoFit/>
            </a:bodyPr>
            <a:lstStyle/>
            <a:p>
              <a:r>
                <a:rPr lang="lv-LV" sz="1200" b="1" dirty="0">
                  <a:latin typeface="Verdana" panose="020B0604030504040204" pitchFamily="34" charset="0"/>
                  <a:ea typeface="Verdana" panose="020B0604030504040204" pitchFamily="34" charset="0"/>
                </a:rPr>
                <a:t>2015.gada 30.novembrī Saeima pieņēma grozījumus Likumā par budžetu un finanšu vadību</a:t>
              </a:r>
              <a:endParaRPr lang="lv-LV" sz="1200" dirty="0">
                <a:latin typeface="Verdana" panose="020B0604030504040204" pitchFamily="34" charset="0"/>
                <a:ea typeface="Verdana" panose="020B0604030504040204" pitchFamily="34" charset="0"/>
              </a:endParaRPr>
            </a:p>
            <a:p>
              <a:r>
                <a:rPr lang="lv-LV" sz="1200" dirty="0">
                  <a:latin typeface="Verdana" panose="020B0604030504040204" pitchFamily="34" charset="0"/>
                  <a:ea typeface="Verdana" panose="020B0604030504040204" pitchFamily="34" charset="0"/>
                </a:rPr>
                <a:t>Stājās spēkā </a:t>
              </a:r>
              <a:r>
                <a:rPr lang="lv-LV" sz="1200" b="1" dirty="0">
                  <a:latin typeface="Verdana" panose="020B0604030504040204" pitchFamily="34" charset="0"/>
                  <a:ea typeface="Verdana" panose="020B0604030504040204" pitchFamily="34" charset="0"/>
                </a:rPr>
                <a:t>2016.gada 1.janvārī</a:t>
              </a:r>
            </a:p>
            <a:p>
              <a:r>
                <a:rPr lang="lv-LV" sz="1200" dirty="0">
                  <a:latin typeface="Verdana" panose="020B0604030504040204" pitchFamily="34" charset="0"/>
                  <a:ea typeface="Verdana" panose="020B0604030504040204" pitchFamily="34" charset="0"/>
                </a:rPr>
                <a:t>Likums papildināts ar </a:t>
              </a:r>
              <a:r>
                <a:rPr lang="lv-LV" sz="1200" b="1" dirty="0">
                  <a:latin typeface="Verdana" panose="020B0604030504040204" pitchFamily="34" charset="0"/>
                  <a:ea typeface="Verdana" panose="020B0604030504040204" pitchFamily="34" charset="0"/>
                </a:rPr>
                <a:t>jaunu pantu 16.</a:t>
              </a:r>
              <a:r>
                <a:rPr lang="lv-LV" sz="1200" b="1" baseline="30000" dirty="0">
                  <a:latin typeface="Verdana" panose="020B0604030504040204" pitchFamily="34" charset="0"/>
                  <a:ea typeface="Verdana" panose="020B0604030504040204" pitchFamily="34" charset="0"/>
                </a:rPr>
                <a:t>3 </a:t>
              </a:r>
              <a:r>
                <a:rPr lang="lv-LV" sz="1200" b="1" dirty="0">
                  <a:latin typeface="Verdana" panose="020B0604030504040204" pitchFamily="34" charset="0"/>
                  <a:ea typeface="Verdana" panose="020B0604030504040204" pitchFamily="34" charset="0"/>
                </a:rPr>
                <a:t>«Valsts budžeta izdevumu pārskatīšana» </a:t>
              </a:r>
            </a:p>
          </p:txBody>
        </p:sp>
      </p:grpSp>
      <p:grpSp>
        <p:nvGrpSpPr>
          <p:cNvPr id="12" name="Group 11"/>
          <p:cNvGrpSpPr/>
          <p:nvPr/>
        </p:nvGrpSpPr>
        <p:grpSpPr>
          <a:xfrm>
            <a:off x="2243032" y="3624457"/>
            <a:ext cx="1841117" cy="988291"/>
            <a:chOff x="1941768" y="2755646"/>
            <a:chExt cx="3388907" cy="988291"/>
          </a:xfrm>
        </p:grpSpPr>
        <p:sp>
          <p:nvSpPr>
            <p:cNvPr id="13" name="Rounded Rectangle 12"/>
            <p:cNvSpPr/>
            <p:nvPr/>
          </p:nvSpPr>
          <p:spPr>
            <a:xfrm>
              <a:off x="1984927" y="2773568"/>
              <a:ext cx="3315921" cy="97036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TextBox 13"/>
            <p:cNvSpPr txBox="1"/>
            <p:nvPr/>
          </p:nvSpPr>
          <p:spPr>
            <a:xfrm>
              <a:off x="1941768" y="2755646"/>
              <a:ext cx="3388907" cy="830997"/>
            </a:xfrm>
            <a:prstGeom prst="rect">
              <a:avLst/>
            </a:prstGeom>
            <a:noFill/>
          </p:spPr>
          <p:txBody>
            <a:bodyPr wrap="square" rtlCol="0">
              <a:spAutoFit/>
            </a:bodyPr>
            <a:lstStyle/>
            <a:p>
              <a:pPr algn="ctr"/>
              <a:r>
                <a:rPr lang="lv-LV" sz="1200" b="1" dirty="0">
                  <a:latin typeface="Verdana" panose="020B0604030504040204" pitchFamily="34" charset="0"/>
                  <a:ea typeface="Verdana" panose="020B0604030504040204" pitchFamily="34" charset="0"/>
                </a:rPr>
                <a:t>Veicināt orientēšanos uz </a:t>
              </a:r>
              <a:r>
                <a:rPr lang="lv-LV" sz="1200" dirty="0">
                  <a:latin typeface="Verdana" panose="020B0604030504040204" pitchFamily="34" charset="0"/>
                  <a:ea typeface="Verdana" panose="020B0604030504040204" pitchFamily="34" charset="0"/>
                </a:rPr>
                <a:t>politikas un darbības rezultātiem</a:t>
              </a:r>
            </a:p>
          </p:txBody>
        </p:sp>
      </p:grpSp>
      <p:grpSp>
        <p:nvGrpSpPr>
          <p:cNvPr id="15" name="Group 14"/>
          <p:cNvGrpSpPr/>
          <p:nvPr/>
        </p:nvGrpSpPr>
        <p:grpSpPr>
          <a:xfrm>
            <a:off x="4162585" y="3635302"/>
            <a:ext cx="2028336" cy="1015663"/>
            <a:chOff x="5488560" y="2775489"/>
            <a:chExt cx="3429764" cy="1015663"/>
          </a:xfrm>
        </p:grpSpPr>
        <p:sp>
          <p:nvSpPr>
            <p:cNvPr id="16" name="Rounded Rectangle 15"/>
            <p:cNvSpPr/>
            <p:nvPr/>
          </p:nvSpPr>
          <p:spPr>
            <a:xfrm>
              <a:off x="5488560" y="2782566"/>
              <a:ext cx="3429764" cy="97036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TextBox 16"/>
            <p:cNvSpPr txBox="1"/>
            <p:nvPr/>
          </p:nvSpPr>
          <p:spPr>
            <a:xfrm>
              <a:off x="5599823" y="2775489"/>
              <a:ext cx="3301548" cy="1015663"/>
            </a:xfrm>
            <a:prstGeom prst="rect">
              <a:avLst/>
            </a:prstGeom>
            <a:noFill/>
          </p:spPr>
          <p:txBody>
            <a:bodyPr wrap="square" rtlCol="0">
              <a:spAutoFit/>
            </a:bodyPr>
            <a:lstStyle/>
            <a:p>
              <a:pPr algn="ctr"/>
              <a:r>
                <a:rPr lang="lv-LV" sz="1500" b="1" dirty="0">
                  <a:latin typeface="Verdana" panose="020B0604030504040204" pitchFamily="34" charset="0"/>
                  <a:ea typeface="Verdana" panose="020B0604030504040204" pitchFamily="34" charset="0"/>
                </a:rPr>
                <a:t>Labāki politikas rezultāti </a:t>
              </a:r>
              <a:r>
                <a:rPr lang="lv-LV" sz="1500" dirty="0">
                  <a:latin typeface="Verdana" panose="020B0604030504040204" pitchFamily="34" charset="0"/>
                  <a:ea typeface="Verdana" panose="020B0604030504040204" pitchFamily="34" charset="0"/>
                </a:rPr>
                <a:t>ar mazākiem </a:t>
              </a:r>
              <a:r>
                <a:rPr lang="lv-LV" sz="1500" b="1" dirty="0">
                  <a:latin typeface="Verdana" panose="020B0604030504040204" pitchFamily="34" charset="0"/>
                  <a:ea typeface="Verdana" panose="020B0604030504040204" pitchFamily="34" charset="0"/>
                </a:rPr>
                <a:t>ieguldījumiem</a:t>
              </a:r>
              <a:endParaRPr lang="en-US" sz="1500" b="1" dirty="0">
                <a:latin typeface="Verdana" panose="020B0604030504040204" pitchFamily="34" charset="0"/>
                <a:ea typeface="Verdana" panose="020B0604030504040204" pitchFamily="34" charset="0"/>
              </a:endParaRPr>
            </a:p>
          </p:txBody>
        </p:sp>
      </p:grpSp>
      <p:grpSp>
        <p:nvGrpSpPr>
          <p:cNvPr id="18" name="Group 17"/>
          <p:cNvGrpSpPr/>
          <p:nvPr/>
        </p:nvGrpSpPr>
        <p:grpSpPr>
          <a:xfrm>
            <a:off x="6285561" y="3635302"/>
            <a:ext cx="2615763" cy="970369"/>
            <a:chOff x="5466821" y="2832697"/>
            <a:chExt cx="3429764" cy="970369"/>
          </a:xfrm>
        </p:grpSpPr>
        <p:sp>
          <p:nvSpPr>
            <p:cNvPr id="19" name="Rounded Rectangle 18"/>
            <p:cNvSpPr/>
            <p:nvPr/>
          </p:nvSpPr>
          <p:spPr>
            <a:xfrm>
              <a:off x="5466821" y="2832697"/>
              <a:ext cx="3429764" cy="97036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TextBox 19"/>
            <p:cNvSpPr txBox="1"/>
            <p:nvPr/>
          </p:nvSpPr>
          <p:spPr>
            <a:xfrm>
              <a:off x="5466822" y="2839774"/>
              <a:ext cx="3402742" cy="954107"/>
            </a:xfrm>
            <a:prstGeom prst="rect">
              <a:avLst/>
            </a:prstGeom>
            <a:noFill/>
          </p:spPr>
          <p:txBody>
            <a:bodyPr wrap="square" rtlCol="0">
              <a:spAutoFit/>
            </a:bodyPr>
            <a:lstStyle/>
            <a:p>
              <a:pPr algn="ctr"/>
              <a:r>
                <a:rPr lang="lv-LV" sz="1400" dirty="0">
                  <a:latin typeface="Verdana" panose="020B0604030504040204" pitchFamily="34" charset="0"/>
                  <a:ea typeface="Verdana" panose="020B0604030504040204" pitchFamily="34" charset="0"/>
                </a:rPr>
                <a:t>Regulāri (ik gadu) un sistemātiski </a:t>
              </a:r>
              <a:r>
                <a:rPr lang="lv-LV" sz="1400" b="1" dirty="0">
                  <a:latin typeface="Verdana" panose="020B0604030504040204" pitchFamily="34" charset="0"/>
                  <a:ea typeface="Verdana" panose="020B0604030504040204" pitchFamily="34" charset="0"/>
                </a:rPr>
                <a:t>pārvērtēt iepriekšējo periodu prioritātes</a:t>
              </a:r>
            </a:p>
          </p:txBody>
        </p:sp>
      </p:grpSp>
      <p:grpSp>
        <p:nvGrpSpPr>
          <p:cNvPr id="21" name="Group 20"/>
          <p:cNvGrpSpPr/>
          <p:nvPr/>
        </p:nvGrpSpPr>
        <p:grpSpPr>
          <a:xfrm>
            <a:off x="2260227" y="5401437"/>
            <a:ext cx="1807717" cy="928711"/>
            <a:chOff x="1972169" y="4028108"/>
            <a:chExt cx="2218113" cy="928711"/>
          </a:xfrm>
        </p:grpSpPr>
        <p:sp>
          <p:nvSpPr>
            <p:cNvPr id="22" name="Rounded Rectangle 21"/>
            <p:cNvSpPr/>
            <p:nvPr/>
          </p:nvSpPr>
          <p:spPr>
            <a:xfrm>
              <a:off x="1984774" y="4028108"/>
              <a:ext cx="2205508" cy="928711"/>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3" name="TextBox 22"/>
            <p:cNvSpPr txBox="1"/>
            <p:nvPr/>
          </p:nvSpPr>
          <p:spPr>
            <a:xfrm>
              <a:off x="1972169" y="4111682"/>
              <a:ext cx="2192408" cy="738664"/>
            </a:xfrm>
            <a:prstGeom prst="rect">
              <a:avLst/>
            </a:prstGeom>
            <a:noFill/>
          </p:spPr>
          <p:txBody>
            <a:bodyPr wrap="square" rtlCol="0">
              <a:spAutoFit/>
            </a:bodyPr>
            <a:lstStyle/>
            <a:p>
              <a:pPr algn="ctr"/>
              <a:r>
                <a:rPr lang="lv-LV" sz="1400" dirty="0">
                  <a:latin typeface="Verdana" panose="020B0604030504040204" pitchFamily="34" charset="0"/>
                  <a:ea typeface="Verdana" panose="020B0604030504040204" pitchFamily="34" charset="0"/>
                </a:rPr>
                <a:t>Nosaka izdevumu pārskatīšanas </a:t>
              </a:r>
              <a:r>
                <a:rPr lang="lv-LV" sz="1400" b="1" dirty="0">
                  <a:latin typeface="Verdana" panose="020B0604030504040204" pitchFamily="34" charset="0"/>
                  <a:ea typeface="Verdana" panose="020B0604030504040204" pitchFamily="34" charset="0"/>
                </a:rPr>
                <a:t>tvērumu</a:t>
              </a:r>
            </a:p>
          </p:txBody>
        </p:sp>
      </p:grpSp>
      <p:grpSp>
        <p:nvGrpSpPr>
          <p:cNvPr id="24" name="Group 23"/>
          <p:cNvGrpSpPr/>
          <p:nvPr/>
        </p:nvGrpSpPr>
        <p:grpSpPr>
          <a:xfrm>
            <a:off x="4111472" y="5401437"/>
            <a:ext cx="2009549" cy="988777"/>
            <a:chOff x="4352772" y="4052097"/>
            <a:chExt cx="2228695" cy="988777"/>
          </a:xfrm>
        </p:grpSpPr>
        <p:sp>
          <p:nvSpPr>
            <p:cNvPr id="25" name="Rounded Rectangle 24"/>
            <p:cNvSpPr/>
            <p:nvPr/>
          </p:nvSpPr>
          <p:spPr>
            <a:xfrm>
              <a:off x="4352772" y="4052097"/>
              <a:ext cx="2228695" cy="928710"/>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TextBox 25"/>
            <p:cNvSpPr txBox="1"/>
            <p:nvPr/>
          </p:nvSpPr>
          <p:spPr>
            <a:xfrm>
              <a:off x="4402686" y="4086767"/>
              <a:ext cx="2128866" cy="954107"/>
            </a:xfrm>
            <a:prstGeom prst="rect">
              <a:avLst/>
            </a:prstGeom>
            <a:noFill/>
          </p:spPr>
          <p:txBody>
            <a:bodyPr wrap="square" rtlCol="0">
              <a:spAutoFit/>
            </a:bodyPr>
            <a:lstStyle/>
            <a:p>
              <a:pPr algn="ctr"/>
              <a:r>
                <a:rPr lang="lv-LV" sz="1400" dirty="0">
                  <a:latin typeface="Verdana" panose="020B0604030504040204" pitchFamily="34" charset="0"/>
                  <a:ea typeface="Verdana" panose="020B0604030504040204" pitchFamily="34" charset="0"/>
                </a:rPr>
                <a:t>Process saskaņā ar budžeta </a:t>
              </a:r>
              <a:r>
                <a:rPr lang="lv-LV" sz="1400" b="1" dirty="0">
                  <a:latin typeface="Verdana" panose="020B0604030504040204" pitchFamily="34" charset="0"/>
                  <a:ea typeface="Verdana" panose="020B0604030504040204" pitchFamily="34" charset="0"/>
                </a:rPr>
                <a:t>sagatavošanas grafiku</a:t>
              </a:r>
            </a:p>
          </p:txBody>
        </p:sp>
      </p:grpSp>
      <p:grpSp>
        <p:nvGrpSpPr>
          <p:cNvPr id="27" name="Group 26"/>
          <p:cNvGrpSpPr/>
          <p:nvPr/>
        </p:nvGrpSpPr>
        <p:grpSpPr>
          <a:xfrm>
            <a:off x="6164549" y="5401437"/>
            <a:ext cx="2805889" cy="905813"/>
            <a:chOff x="6743957" y="4045279"/>
            <a:chExt cx="2191162" cy="905813"/>
          </a:xfrm>
        </p:grpSpPr>
        <p:sp>
          <p:nvSpPr>
            <p:cNvPr id="28" name="Rounded Rectangle 27"/>
            <p:cNvSpPr/>
            <p:nvPr/>
          </p:nvSpPr>
          <p:spPr>
            <a:xfrm>
              <a:off x="6743957" y="4045279"/>
              <a:ext cx="2191162" cy="905813"/>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TextBox 28"/>
            <p:cNvSpPr txBox="1"/>
            <p:nvPr/>
          </p:nvSpPr>
          <p:spPr>
            <a:xfrm>
              <a:off x="6756722" y="4052356"/>
              <a:ext cx="2113420" cy="830997"/>
            </a:xfrm>
            <a:prstGeom prst="rect">
              <a:avLst/>
            </a:prstGeom>
            <a:noFill/>
          </p:spPr>
          <p:txBody>
            <a:bodyPr wrap="square" rtlCol="0">
              <a:spAutoFit/>
            </a:bodyPr>
            <a:lstStyle/>
            <a:p>
              <a:pPr algn="ctr"/>
              <a:r>
                <a:rPr lang="lv-LV" sz="1200" dirty="0">
                  <a:latin typeface="Verdana" panose="020B0604030504040204" pitchFamily="34" charset="0"/>
                  <a:ea typeface="Verdana" panose="020B0604030504040204" pitchFamily="34" charset="0"/>
                </a:rPr>
                <a:t>Finanšu ministrs iesniedz MK </a:t>
              </a:r>
              <a:r>
                <a:rPr lang="lv-LV" sz="1200" b="1" dirty="0">
                  <a:latin typeface="Verdana" panose="020B0604030504040204" pitchFamily="34" charset="0"/>
                  <a:ea typeface="Verdana" panose="020B0604030504040204" pitchFamily="34" charset="0"/>
                </a:rPr>
                <a:t>pārskatīšanas rezultātus </a:t>
              </a:r>
              <a:r>
                <a:rPr lang="lv-LV" sz="1200" dirty="0">
                  <a:latin typeface="Verdana" panose="020B0604030504040204" pitchFamily="34" charset="0"/>
                  <a:ea typeface="Verdana" panose="020B0604030504040204" pitchFamily="34" charset="0"/>
                </a:rPr>
                <a:t>un </a:t>
              </a:r>
              <a:r>
                <a:rPr lang="lv-LV" sz="1200" b="1" dirty="0">
                  <a:latin typeface="Verdana" panose="020B0604030504040204" pitchFamily="34" charset="0"/>
                  <a:ea typeface="Verdana" panose="020B0604030504040204" pitchFamily="34" charset="0"/>
                </a:rPr>
                <a:t>priekšlikumus par to ieviešanu</a:t>
              </a:r>
            </a:p>
          </p:txBody>
        </p:sp>
      </p:grpSp>
      <p:sp>
        <p:nvSpPr>
          <p:cNvPr id="5" name="Title 1">
            <a:extLst>
              <a:ext uri="{FF2B5EF4-FFF2-40B4-BE49-F238E27FC236}">
                <a16:creationId xmlns:a16="http://schemas.microsoft.com/office/drawing/2014/main" id="{7669FDC8-11E4-7DF7-BACC-0B5D7147375A}"/>
              </a:ext>
            </a:extLst>
          </p:cNvPr>
          <p:cNvSpPr>
            <a:spLocks noGrp="1"/>
          </p:cNvSpPr>
          <p:nvPr>
            <p:ph type="title"/>
          </p:nvPr>
        </p:nvSpPr>
        <p:spPr>
          <a:xfrm>
            <a:off x="2457974" y="381000"/>
            <a:ext cx="6422742" cy="508686"/>
          </a:xfrm>
        </p:spPr>
        <p:txBody>
          <a:bodyPr>
            <a:normAutofit fontScale="90000"/>
          </a:bodyPr>
          <a:lstStyle/>
          <a:p>
            <a:r>
              <a:rPr lang="lv-LV" dirty="0"/>
              <a:t>Valsts budzeta izdevumu pārskatīšana</a:t>
            </a:r>
          </a:p>
        </p:txBody>
      </p:sp>
    </p:spTree>
    <p:extLst>
      <p:ext uri="{BB962C8B-B14F-4D97-AF65-F5344CB8AC3E}">
        <p14:creationId xmlns:p14="http://schemas.microsoft.com/office/powerpoint/2010/main" val="70441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867032"/>
          </a:xfrm>
        </p:spPr>
        <p:txBody>
          <a:bodyPr>
            <a:normAutofit fontScale="90000"/>
          </a:bodyPr>
          <a:lstStyle/>
          <a:p>
            <a:r>
              <a:rPr lang="lv-LV" dirty="0"/>
              <a:t>Snieguma informācijas izmantošanas piemēri visos budžeta posmos</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24</a:t>
            </a:fld>
            <a:endParaRPr lang="en-US" altLang="lv-LV"/>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5432279"/>
              </p:ext>
            </p:extLst>
          </p:nvPr>
        </p:nvGraphicFramePr>
        <p:xfrm>
          <a:off x="416011" y="1307756"/>
          <a:ext cx="8001596" cy="5463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25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669324"/>
          </a:xfrm>
        </p:spPr>
        <p:txBody>
          <a:bodyPr>
            <a:normAutofit fontScale="90000"/>
          </a:bodyPr>
          <a:lstStyle/>
          <a:p>
            <a:r>
              <a:rPr lang="lv-LV" sz="2200" dirty="0"/>
              <a:t>Valsts budžeta likuma struktūra un saturs</a:t>
            </a:r>
            <a:r>
              <a:rPr lang="lv-LV" sz="2800" dirty="0"/>
              <a:t/>
            </a:r>
            <a:br>
              <a:rPr lang="lv-LV" sz="2800" dirty="0"/>
            </a:br>
            <a:r>
              <a:rPr lang="lv-LV" sz="2800" dirty="0"/>
              <a:t>			</a:t>
            </a:r>
            <a:endParaRPr lang="lv-LV" dirty="0"/>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25</a:t>
            </a:fld>
            <a:endParaRPr lang="en-US" altLang="lv-LV"/>
          </a:p>
        </p:txBody>
      </p:sp>
      <p:graphicFrame>
        <p:nvGraphicFramePr>
          <p:cNvPr id="7" name="Content Placeholder 9"/>
          <p:cNvGraphicFramePr>
            <a:graphicFrameLocks noGrp="1"/>
          </p:cNvGraphicFramePr>
          <p:nvPr>
            <p:ph idx="1"/>
            <p:extLst>
              <p:ext uri="{D42A27DB-BD31-4B8C-83A1-F6EECF244321}">
                <p14:modId xmlns:p14="http://schemas.microsoft.com/office/powerpoint/2010/main" val="294751622"/>
              </p:ext>
            </p:extLst>
          </p:nvPr>
        </p:nvGraphicFramePr>
        <p:xfrm>
          <a:off x="151668" y="1290133"/>
          <a:ext cx="8386851" cy="5379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29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2"/>
            <a:ext cx="6096000" cy="601232"/>
          </a:xfrm>
        </p:spPr>
        <p:txBody>
          <a:bodyPr>
            <a:normAutofit/>
          </a:bodyPr>
          <a:lstStyle/>
          <a:p>
            <a:r>
              <a:rPr lang="lv-LV" sz="1600" dirty="0"/>
              <a:t>Interaktīvais budžets kopš 2017.gada</a:t>
            </a:r>
          </a:p>
        </p:txBody>
      </p:sp>
      <p:sp>
        <p:nvSpPr>
          <p:cNvPr id="4" name="Text Placeholder 3"/>
          <p:cNvSpPr>
            <a:spLocks noGrp="1"/>
          </p:cNvSpPr>
          <p:nvPr>
            <p:ph type="body" sz="quarter" idx="12"/>
          </p:nvPr>
        </p:nvSpPr>
        <p:spPr/>
        <p:txBody>
          <a:bodyPr>
            <a:normAutofit/>
          </a:bodyPr>
          <a:lstStyle/>
          <a:p>
            <a:r>
              <a:rPr lang="lv-LV" dirty="0">
                <a:hlinkClick r:id="rId2"/>
              </a:rPr>
              <a:t>https://www.fm.gov.lv/lv/interaktivais-budzets2020</a:t>
            </a:r>
            <a:endParaRPr lang="lv-LV" dirty="0"/>
          </a:p>
          <a:p>
            <a:endParaRPr lang="lv-LV" dirty="0"/>
          </a:p>
        </p:txBody>
      </p:sp>
      <p:sp>
        <p:nvSpPr>
          <p:cNvPr id="5" name="Slide Number Placeholder 4"/>
          <p:cNvSpPr>
            <a:spLocks noGrp="1"/>
          </p:cNvSpPr>
          <p:nvPr>
            <p:ph type="sldNum" sz="quarter" idx="13"/>
          </p:nvPr>
        </p:nvSpPr>
        <p:spPr/>
        <p:txBody>
          <a:bodyPr/>
          <a:lstStyle/>
          <a:p>
            <a:fld id="{5B5902CF-729C-4726-BDD1-940226CCFAF8}" type="slidenum">
              <a:rPr lang="en-US" altLang="lv-LV" smtClean="0"/>
              <a:pPr/>
              <a:t>26</a:t>
            </a:fld>
            <a:endParaRPr lang="en-US" altLang="lv-LV"/>
          </a:p>
        </p:txBody>
      </p:sp>
      <p:pic>
        <p:nvPicPr>
          <p:cNvPr id="7" name="Picture 6"/>
          <p:cNvPicPr>
            <a:picLocks noChangeAspect="1"/>
          </p:cNvPicPr>
          <p:nvPr/>
        </p:nvPicPr>
        <p:blipFill>
          <a:blip r:embed="rId3"/>
          <a:stretch>
            <a:fillRect/>
          </a:stretch>
        </p:blipFill>
        <p:spPr>
          <a:xfrm>
            <a:off x="372451" y="1623283"/>
            <a:ext cx="2022140" cy="3043074"/>
          </a:xfrm>
          <a:prstGeom prst="rect">
            <a:avLst/>
          </a:prstGeom>
          <a:ln>
            <a:solidFill>
              <a:schemeClr val="accent1"/>
            </a:solidFill>
          </a:ln>
        </p:spPr>
      </p:pic>
      <p:sp>
        <p:nvSpPr>
          <p:cNvPr id="8" name="TextBox 7"/>
          <p:cNvSpPr txBox="1"/>
          <p:nvPr/>
        </p:nvSpPr>
        <p:spPr>
          <a:xfrm>
            <a:off x="1713081" y="1623283"/>
            <a:ext cx="1014177"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rPr>
              <a:t>1.solis: €</a:t>
            </a:r>
          </a:p>
        </p:txBody>
      </p:sp>
      <p:pic>
        <p:nvPicPr>
          <p:cNvPr id="9" name="Picture 8"/>
          <p:cNvPicPr>
            <a:picLocks noChangeAspect="1"/>
          </p:cNvPicPr>
          <p:nvPr/>
        </p:nvPicPr>
        <p:blipFill>
          <a:blip r:embed="rId4"/>
          <a:stretch>
            <a:fillRect/>
          </a:stretch>
        </p:blipFill>
        <p:spPr>
          <a:xfrm>
            <a:off x="2745562" y="1623283"/>
            <a:ext cx="1826438" cy="2881713"/>
          </a:xfrm>
          <a:prstGeom prst="rect">
            <a:avLst/>
          </a:prstGeom>
          <a:ln>
            <a:solidFill>
              <a:schemeClr val="accent3">
                <a:shade val="95000"/>
                <a:satMod val="105000"/>
              </a:schemeClr>
            </a:solidFill>
          </a:ln>
        </p:spPr>
      </p:pic>
      <p:sp>
        <p:nvSpPr>
          <p:cNvPr id="10" name="TextBox 9"/>
          <p:cNvSpPr txBox="1"/>
          <p:nvPr/>
        </p:nvSpPr>
        <p:spPr>
          <a:xfrm>
            <a:off x="3735221" y="1842224"/>
            <a:ext cx="1090525"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rPr>
              <a:t>2.solis: €</a:t>
            </a:r>
          </a:p>
        </p:txBody>
      </p:sp>
      <p:pic>
        <p:nvPicPr>
          <p:cNvPr id="11" name="Picture 10"/>
          <p:cNvPicPr>
            <a:picLocks noChangeAspect="1"/>
          </p:cNvPicPr>
          <p:nvPr/>
        </p:nvPicPr>
        <p:blipFill>
          <a:blip r:embed="rId5"/>
          <a:stretch>
            <a:fillRect/>
          </a:stretch>
        </p:blipFill>
        <p:spPr>
          <a:xfrm>
            <a:off x="372451" y="5065076"/>
            <a:ext cx="3538370" cy="1232997"/>
          </a:xfrm>
          <a:prstGeom prst="rect">
            <a:avLst/>
          </a:prstGeom>
          <a:ln>
            <a:solidFill>
              <a:schemeClr val="accent3">
                <a:shade val="95000"/>
                <a:satMod val="105000"/>
              </a:schemeClr>
            </a:solidFill>
          </a:ln>
        </p:spPr>
      </p:pic>
      <p:sp>
        <p:nvSpPr>
          <p:cNvPr id="12" name="TextBox 11"/>
          <p:cNvSpPr txBox="1"/>
          <p:nvPr/>
        </p:nvSpPr>
        <p:spPr>
          <a:xfrm>
            <a:off x="2830700" y="4903715"/>
            <a:ext cx="1080121"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rPr>
              <a:t>3.solis: €</a:t>
            </a:r>
          </a:p>
        </p:txBody>
      </p:sp>
      <p:pic>
        <p:nvPicPr>
          <p:cNvPr id="13" name="Picture 12"/>
          <p:cNvPicPr>
            <a:picLocks noChangeAspect="1"/>
          </p:cNvPicPr>
          <p:nvPr/>
        </p:nvPicPr>
        <p:blipFill>
          <a:blip r:embed="rId6"/>
          <a:stretch>
            <a:fillRect/>
          </a:stretch>
        </p:blipFill>
        <p:spPr>
          <a:xfrm>
            <a:off x="5270933" y="1574509"/>
            <a:ext cx="3353281" cy="4482162"/>
          </a:xfrm>
          <a:prstGeom prst="rect">
            <a:avLst/>
          </a:prstGeom>
          <a:ln>
            <a:solidFill>
              <a:schemeClr val="accent3">
                <a:shade val="95000"/>
                <a:satMod val="105000"/>
              </a:schemeClr>
            </a:solidFill>
          </a:ln>
        </p:spPr>
      </p:pic>
      <p:sp>
        <p:nvSpPr>
          <p:cNvPr id="14" name="TextBox 13"/>
          <p:cNvSpPr txBox="1"/>
          <p:nvPr/>
        </p:nvSpPr>
        <p:spPr>
          <a:xfrm>
            <a:off x="6872544" y="1597727"/>
            <a:ext cx="2108407" cy="677108"/>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rPr>
              <a:t>4.solis: Iznākumi (</a:t>
            </a:r>
            <a:r>
              <a:rPr lang="lv-LV" sz="2200" i="1" dirty="0" err="1">
                <a:solidFill>
                  <a:srgbClr val="C00000"/>
                </a:solidFill>
              </a:rPr>
              <a:t>outcomes</a:t>
            </a:r>
            <a:r>
              <a:rPr lang="lv-LV" sz="2200" dirty="0">
                <a:solidFill>
                  <a:srgbClr val="C00000"/>
                </a:solidFill>
              </a:rPr>
              <a:t>)</a:t>
            </a:r>
          </a:p>
        </p:txBody>
      </p:sp>
    </p:spTree>
    <p:extLst>
      <p:ext uri="{BB962C8B-B14F-4D97-AF65-F5344CB8AC3E}">
        <p14:creationId xmlns:p14="http://schemas.microsoft.com/office/powerpoint/2010/main" val="395587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026508" y="1123358"/>
            <a:ext cx="5547258" cy="5081157"/>
          </a:xfrm>
          <a:prstGeom prst="rect">
            <a:avLst/>
          </a:prstGeom>
        </p:spPr>
      </p:pic>
      <p:sp>
        <p:nvSpPr>
          <p:cNvPr id="2" name="Title 1"/>
          <p:cNvSpPr>
            <a:spLocks noGrp="1"/>
          </p:cNvSpPr>
          <p:nvPr>
            <p:ph type="title"/>
          </p:nvPr>
        </p:nvSpPr>
        <p:spPr>
          <a:xfrm>
            <a:off x="2590800" y="381000"/>
            <a:ext cx="6096000" cy="471616"/>
          </a:xfrm>
        </p:spPr>
        <p:txBody>
          <a:bodyPr>
            <a:normAutofit fontScale="90000"/>
          </a:bodyPr>
          <a:lstStyle/>
          <a:p>
            <a:r>
              <a:rPr lang="lv-LV" sz="2000" dirty="0"/>
              <a:t>Strukturētie budžeta paskaidrojumi kopš 2017 (1)</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27</a:t>
            </a:fld>
            <a:endParaRPr lang="en-US" altLang="lv-LV"/>
          </a:p>
        </p:txBody>
      </p:sp>
      <p:sp>
        <p:nvSpPr>
          <p:cNvPr id="9" name="TextBox 8"/>
          <p:cNvSpPr txBox="1"/>
          <p:nvPr/>
        </p:nvSpPr>
        <p:spPr>
          <a:xfrm>
            <a:off x="980933" y="1624208"/>
            <a:ext cx="1104471"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lv-LV" sz="2200" dirty="0">
                <a:solidFill>
                  <a:srgbClr val="C00000"/>
                </a:solidFill>
                <a:latin typeface="Franklin Gothic Book"/>
              </a:rPr>
              <a:t>1.solis</a:t>
            </a:r>
          </a:p>
        </p:txBody>
      </p:sp>
      <p:sp>
        <p:nvSpPr>
          <p:cNvPr id="10" name="TextBox 9"/>
          <p:cNvSpPr txBox="1"/>
          <p:nvPr/>
        </p:nvSpPr>
        <p:spPr>
          <a:xfrm rot="10800000">
            <a:off x="6649450" y="2746100"/>
            <a:ext cx="384721" cy="2618952"/>
          </a:xfrm>
          <a:prstGeom prst="rect">
            <a:avLst/>
          </a:prstGeom>
        </p:spPr>
        <p:style>
          <a:lnRef idx="1">
            <a:schemeClr val="accent3"/>
          </a:lnRef>
          <a:fillRef idx="2">
            <a:schemeClr val="accent3"/>
          </a:fillRef>
          <a:effectRef idx="1">
            <a:schemeClr val="accent3"/>
          </a:effectRef>
          <a:fontRef idx="minor">
            <a:schemeClr val="dk1"/>
          </a:fontRef>
        </p:style>
        <p:txBody>
          <a:bodyPr vert="vert270" wrap="square" lIns="0" tIns="0" rIns="0" bIns="0" rtlCol="0">
            <a:spAutoFit/>
          </a:bodyPr>
          <a:lstStyle/>
          <a:p>
            <a:pPr algn="ctr"/>
            <a:r>
              <a:rPr lang="lv-LV" sz="2500" dirty="0">
                <a:solidFill>
                  <a:prstClr val="black">
                    <a:lumMod val="65000"/>
                    <a:lumOff val="35000"/>
                  </a:prstClr>
                </a:solidFill>
                <a:latin typeface="Franklin Gothic Book"/>
              </a:rPr>
              <a:t>Nozaru ministrijas</a:t>
            </a:r>
            <a:endParaRPr lang="en-US" sz="2500" dirty="0">
              <a:solidFill>
                <a:prstClr val="black">
                  <a:lumMod val="65000"/>
                  <a:lumOff val="35000"/>
                </a:prstClr>
              </a:solidFill>
              <a:latin typeface="Franklin Gothic Book"/>
            </a:endParaRPr>
          </a:p>
        </p:txBody>
      </p:sp>
      <p:sp>
        <p:nvSpPr>
          <p:cNvPr id="11" name="Left Brace 10"/>
          <p:cNvSpPr/>
          <p:nvPr/>
        </p:nvSpPr>
        <p:spPr>
          <a:xfrm rot="10800000">
            <a:off x="5990522" y="2208413"/>
            <a:ext cx="504056" cy="3694327"/>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lv-LV">
              <a:solidFill>
                <a:prstClr val="black"/>
              </a:solidFill>
              <a:latin typeface="Franklin Gothic Book"/>
            </a:endParaRPr>
          </a:p>
        </p:txBody>
      </p:sp>
      <p:sp>
        <p:nvSpPr>
          <p:cNvPr id="12" name="TextBox 11"/>
          <p:cNvSpPr txBox="1"/>
          <p:nvPr/>
        </p:nvSpPr>
        <p:spPr>
          <a:xfrm>
            <a:off x="40181" y="6493792"/>
            <a:ext cx="6553200" cy="400110"/>
          </a:xfrm>
          <a:prstGeom prst="rect">
            <a:avLst/>
          </a:prstGeom>
          <a:noFill/>
        </p:spPr>
        <p:txBody>
          <a:bodyPr wrap="square" rtlCol="0">
            <a:spAutoFit/>
          </a:bodyPr>
          <a:lstStyle/>
          <a:p>
            <a:r>
              <a:rPr lang="lv-LV" sz="1000" dirty="0">
                <a:solidFill>
                  <a:prstClr val="black"/>
                </a:solidFill>
                <a:hlinkClick r:id="rId3"/>
              </a:rPr>
              <a:t>https://www.fm.gov.lv/lv/2020-gada-valsts-budzeta-vizualizacija</a:t>
            </a:r>
            <a:endParaRPr lang="lv-LV" sz="1000" dirty="0">
              <a:solidFill>
                <a:prstClr val="black"/>
              </a:solidFill>
            </a:endParaRPr>
          </a:p>
          <a:p>
            <a:r>
              <a:rPr lang="lv-LV" sz="1000" dirty="0">
                <a:solidFill>
                  <a:prstClr val="black"/>
                </a:solidFill>
              </a:rPr>
              <a:t> </a:t>
            </a:r>
            <a:endParaRPr lang="lv-LV" sz="1000" dirty="0">
              <a:solidFill>
                <a:prstClr val="black"/>
              </a:solidFill>
              <a:latin typeface="Franklin Gothic Book"/>
            </a:endParaRPr>
          </a:p>
        </p:txBody>
      </p:sp>
    </p:spTree>
    <p:extLst>
      <p:ext uri="{BB962C8B-B14F-4D97-AF65-F5344CB8AC3E}">
        <p14:creationId xmlns:p14="http://schemas.microsoft.com/office/powerpoint/2010/main" val="399565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124682" y="1273215"/>
            <a:ext cx="3664138" cy="5238290"/>
          </a:xfrm>
          <a:prstGeom prst="rect">
            <a:avLst/>
          </a:prstGeom>
        </p:spPr>
      </p:pic>
      <p:pic>
        <p:nvPicPr>
          <p:cNvPr id="27" name="Picture 26"/>
          <p:cNvPicPr>
            <a:picLocks noChangeAspect="1"/>
          </p:cNvPicPr>
          <p:nvPr/>
        </p:nvPicPr>
        <p:blipFill>
          <a:blip r:embed="rId3"/>
          <a:stretch>
            <a:fillRect/>
          </a:stretch>
        </p:blipFill>
        <p:spPr>
          <a:xfrm>
            <a:off x="1341635" y="3722663"/>
            <a:ext cx="2498329" cy="3095199"/>
          </a:xfrm>
          <a:prstGeom prst="rect">
            <a:avLst/>
          </a:prstGeom>
        </p:spPr>
      </p:pic>
      <p:pic>
        <p:nvPicPr>
          <p:cNvPr id="26" name="Picture 25"/>
          <p:cNvPicPr>
            <a:picLocks noChangeAspect="1"/>
          </p:cNvPicPr>
          <p:nvPr/>
        </p:nvPicPr>
        <p:blipFill>
          <a:blip r:embed="rId4"/>
          <a:stretch>
            <a:fillRect/>
          </a:stretch>
        </p:blipFill>
        <p:spPr>
          <a:xfrm>
            <a:off x="495951" y="1367148"/>
            <a:ext cx="3822896" cy="2387723"/>
          </a:xfrm>
          <a:prstGeom prst="rect">
            <a:avLst/>
          </a:prstGeom>
        </p:spPr>
      </p:pic>
      <p:sp>
        <p:nvSpPr>
          <p:cNvPr id="2" name="Title 1"/>
          <p:cNvSpPr>
            <a:spLocks noGrp="1"/>
          </p:cNvSpPr>
          <p:nvPr>
            <p:ph type="title"/>
          </p:nvPr>
        </p:nvSpPr>
        <p:spPr>
          <a:xfrm>
            <a:off x="2590800" y="381000"/>
            <a:ext cx="6096000" cy="483973"/>
          </a:xfrm>
        </p:spPr>
        <p:txBody>
          <a:bodyPr>
            <a:normAutofit fontScale="90000"/>
          </a:bodyPr>
          <a:lstStyle/>
          <a:p>
            <a:r>
              <a:rPr lang="lv-LV" sz="2000" dirty="0"/>
              <a:t>Strukturētie budžeta paskaidrojumi kopš 2017 (2)</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28</a:t>
            </a:fld>
            <a:endParaRPr lang="en-US" altLang="lv-LV"/>
          </a:p>
        </p:txBody>
      </p:sp>
      <p:sp>
        <p:nvSpPr>
          <p:cNvPr id="9" name="TextBox 8"/>
          <p:cNvSpPr txBox="1"/>
          <p:nvPr/>
        </p:nvSpPr>
        <p:spPr>
          <a:xfrm>
            <a:off x="172827" y="1374007"/>
            <a:ext cx="831433"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latin typeface="Franklin Gothic Book"/>
              </a:rPr>
              <a:t>2.solis</a:t>
            </a:r>
          </a:p>
        </p:txBody>
      </p:sp>
      <p:sp>
        <p:nvSpPr>
          <p:cNvPr id="10" name="Right Arrow 9"/>
          <p:cNvSpPr/>
          <p:nvPr/>
        </p:nvSpPr>
        <p:spPr>
          <a:xfrm rot="2708343">
            <a:off x="835111" y="3837726"/>
            <a:ext cx="702527" cy="201979"/>
          </a:xfrm>
          <a:prstGeom prst="rightArrow">
            <a:avLst>
              <a:gd name="adj1" fmla="val 50000"/>
              <a:gd name="adj2" fmla="val 13954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solidFill>
                <a:prstClr val="white"/>
              </a:solidFill>
              <a:latin typeface="Franklin Gothic Book"/>
            </a:endParaRPr>
          </a:p>
        </p:txBody>
      </p:sp>
      <p:sp>
        <p:nvSpPr>
          <p:cNvPr id="13" name="TextBox 12"/>
          <p:cNvSpPr txBox="1"/>
          <p:nvPr/>
        </p:nvSpPr>
        <p:spPr>
          <a:xfrm>
            <a:off x="4807367" y="2205411"/>
            <a:ext cx="831433"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latin typeface="Franklin Gothic Book"/>
              </a:rPr>
              <a:t>4.solis</a:t>
            </a:r>
          </a:p>
        </p:txBody>
      </p:sp>
      <p:sp>
        <p:nvSpPr>
          <p:cNvPr id="19" name="Right Arrow 18"/>
          <p:cNvSpPr/>
          <p:nvPr/>
        </p:nvSpPr>
        <p:spPr>
          <a:xfrm rot="19902542">
            <a:off x="4325345" y="4712451"/>
            <a:ext cx="612696" cy="201979"/>
          </a:xfrm>
          <a:prstGeom prst="rightArrow">
            <a:avLst>
              <a:gd name="adj1" fmla="val 50000"/>
              <a:gd name="adj2" fmla="val 13954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solidFill>
                <a:prstClr val="white"/>
              </a:solidFill>
              <a:latin typeface="Franklin Gothic Book"/>
            </a:endParaRPr>
          </a:p>
        </p:txBody>
      </p:sp>
      <p:grpSp>
        <p:nvGrpSpPr>
          <p:cNvPr id="20" name="Group 19"/>
          <p:cNvGrpSpPr/>
          <p:nvPr/>
        </p:nvGrpSpPr>
        <p:grpSpPr>
          <a:xfrm>
            <a:off x="126852" y="4670238"/>
            <a:ext cx="2411287" cy="733120"/>
            <a:chOff x="2842498" y="3713585"/>
            <a:chExt cx="1584176" cy="615698"/>
          </a:xfrm>
        </p:grpSpPr>
        <p:sp>
          <p:nvSpPr>
            <p:cNvPr id="21" name="Oval 20"/>
            <p:cNvSpPr/>
            <p:nvPr/>
          </p:nvSpPr>
          <p:spPr>
            <a:xfrm>
              <a:off x="2842498" y="3731666"/>
              <a:ext cx="1584176" cy="597617"/>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lv-LV" sz="1000" b="1" dirty="0">
                <a:solidFill>
                  <a:prstClr val="black"/>
                </a:solidFill>
                <a:latin typeface="Franklin Gothic Book"/>
              </a:endParaRPr>
            </a:p>
          </p:txBody>
        </p:sp>
        <p:sp>
          <p:nvSpPr>
            <p:cNvPr id="22" name="TextBox 21"/>
            <p:cNvSpPr txBox="1"/>
            <p:nvPr/>
          </p:nvSpPr>
          <p:spPr>
            <a:xfrm>
              <a:off x="3008427" y="3713585"/>
              <a:ext cx="1313766" cy="46526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lv-LV" sz="1500" b="1" dirty="0">
                  <a:solidFill>
                    <a:prstClr val="black"/>
                  </a:solidFill>
                  <a:latin typeface="Franklin Gothic Book"/>
                </a:rPr>
                <a:t>Politikas un resursu vadības kartes</a:t>
              </a:r>
              <a:endParaRPr lang="en-US" sz="1500" b="1" dirty="0">
                <a:solidFill>
                  <a:prstClr val="black"/>
                </a:solidFill>
                <a:latin typeface="Franklin Gothic Book"/>
              </a:endParaRPr>
            </a:p>
          </p:txBody>
        </p:sp>
      </p:grpSp>
      <p:grpSp>
        <p:nvGrpSpPr>
          <p:cNvPr id="23" name="Group 22"/>
          <p:cNvGrpSpPr/>
          <p:nvPr/>
        </p:nvGrpSpPr>
        <p:grpSpPr>
          <a:xfrm>
            <a:off x="5940154" y="1052736"/>
            <a:ext cx="3118151" cy="1109697"/>
            <a:chOff x="2842498" y="3731666"/>
            <a:chExt cx="1584176" cy="725299"/>
          </a:xfrm>
        </p:grpSpPr>
        <p:sp>
          <p:nvSpPr>
            <p:cNvPr id="24" name="Oval 23"/>
            <p:cNvSpPr/>
            <p:nvPr/>
          </p:nvSpPr>
          <p:spPr>
            <a:xfrm>
              <a:off x="2842498" y="3731666"/>
              <a:ext cx="1584176" cy="597617"/>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lv-LV" sz="1000" b="1" dirty="0">
                <a:solidFill>
                  <a:prstClr val="black"/>
                </a:solidFill>
                <a:latin typeface="Franklin Gothic Book"/>
              </a:endParaRPr>
            </a:p>
          </p:txBody>
        </p:sp>
        <p:sp>
          <p:nvSpPr>
            <p:cNvPr id="25" name="TextBox 24"/>
            <p:cNvSpPr txBox="1"/>
            <p:nvPr/>
          </p:nvSpPr>
          <p:spPr>
            <a:xfrm>
              <a:off x="3016799" y="3797840"/>
              <a:ext cx="1229505" cy="6591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500" b="1" dirty="0">
                  <a:solidFill>
                    <a:prstClr val="black"/>
                  </a:solidFill>
                  <a:latin typeface="Franklin Gothic Book"/>
                </a:rPr>
                <a:t>De</a:t>
              </a:r>
              <a:r>
                <a:rPr lang="lv-LV" sz="1500" b="1" dirty="0" err="1">
                  <a:solidFill>
                    <a:prstClr val="black"/>
                  </a:solidFill>
                  <a:latin typeface="Franklin Gothic Book"/>
                </a:rPr>
                <a:t>talizēta</a:t>
              </a:r>
              <a:r>
                <a:rPr lang="lv-LV" sz="1500" b="1" dirty="0">
                  <a:solidFill>
                    <a:prstClr val="black"/>
                  </a:solidFill>
                  <a:latin typeface="Franklin Gothic Book"/>
                </a:rPr>
                <a:t> informācija par </a:t>
              </a:r>
              <a:r>
                <a:rPr lang="en-US" sz="1500" b="1" dirty="0">
                  <a:solidFill>
                    <a:prstClr val="black"/>
                  </a:solidFill>
                  <a:latin typeface="Franklin Gothic Book"/>
                </a:rPr>
                <a:t> </a:t>
              </a:r>
              <a:r>
                <a:rPr lang="lv-LV" sz="1500" b="1" dirty="0">
                  <a:solidFill>
                    <a:prstClr val="black"/>
                  </a:solidFill>
                  <a:latin typeface="Franklin Gothic Book"/>
                </a:rPr>
                <a:t>ieguldījumiem katrā programmā</a:t>
              </a:r>
              <a:endParaRPr lang="en-US" sz="1500" b="1" dirty="0">
                <a:solidFill>
                  <a:prstClr val="black"/>
                </a:solidFill>
                <a:latin typeface="Franklin Gothic Book"/>
              </a:endParaRPr>
            </a:p>
          </p:txBody>
        </p:sp>
      </p:grpSp>
      <p:sp>
        <p:nvSpPr>
          <p:cNvPr id="29" name="TextBox 28"/>
          <p:cNvSpPr txBox="1"/>
          <p:nvPr/>
        </p:nvSpPr>
        <p:spPr>
          <a:xfrm>
            <a:off x="2122422" y="4110323"/>
            <a:ext cx="831433"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latin typeface="Franklin Gothic Book"/>
              </a:rPr>
              <a:t>3.solis</a:t>
            </a:r>
          </a:p>
        </p:txBody>
      </p:sp>
    </p:spTree>
    <p:extLst>
      <p:ext uri="{BB962C8B-B14F-4D97-AF65-F5344CB8AC3E}">
        <p14:creationId xmlns:p14="http://schemas.microsoft.com/office/powerpoint/2010/main" val="521976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33865"/>
            <a:ext cx="6096000" cy="694038"/>
          </a:xfrm>
        </p:spPr>
        <p:txBody>
          <a:bodyPr>
            <a:normAutofit/>
          </a:bodyPr>
          <a:lstStyle/>
          <a:p>
            <a:r>
              <a:rPr lang="lv-LV" sz="1800" dirty="0"/>
              <a:t>Veids kā skaidrot vienkārši un īsi</a:t>
            </a:r>
            <a:r>
              <a:rPr lang="en-US" sz="1800" dirty="0"/>
              <a:t>– </a:t>
            </a:r>
            <a:r>
              <a:rPr lang="en-US" sz="1800" dirty="0" err="1"/>
              <a:t>Inf</a:t>
            </a:r>
            <a:r>
              <a:rPr lang="lv-LV" sz="1800" dirty="0" err="1"/>
              <a:t>ografika</a:t>
            </a:r>
            <a:r>
              <a:rPr lang="en-US" sz="1800" dirty="0"/>
              <a:t> &amp; Vi</a:t>
            </a:r>
            <a:r>
              <a:rPr lang="lv-LV" sz="1800" dirty="0" err="1"/>
              <a:t>zualizācija</a:t>
            </a:r>
            <a:endParaRPr lang="lv-LV" sz="1800" dirty="0"/>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29</a:t>
            </a:fld>
            <a:endParaRPr lang="en-US" altLang="lv-LV"/>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740858" y="1128437"/>
            <a:ext cx="2371344" cy="271272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79" y="1132235"/>
            <a:ext cx="3800143" cy="558924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8761" y="3882562"/>
            <a:ext cx="2003711" cy="2905381"/>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61931" y="894371"/>
            <a:ext cx="2982069" cy="5893572"/>
          </a:xfrm>
          <a:prstGeom prst="rect">
            <a:avLst/>
          </a:prstGeom>
        </p:spPr>
      </p:pic>
    </p:spTree>
    <p:extLst>
      <p:ext uri="{BB962C8B-B14F-4D97-AF65-F5344CB8AC3E}">
        <p14:creationId xmlns:p14="http://schemas.microsoft.com/office/powerpoint/2010/main" val="414744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Normatīvo aktu hierarhija</a:t>
            </a:r>
          </a:p>
        </p:txBody>
      </p:sp>
      <p:sp>
        <p:nvSpPr>
          <p:cNvPr id="7" name="Slide Number Placeholder 6"/>
          <p:cNvSpPr>
            <a:spLocks noGrp="1"/>
          </p:cNvSpPr>
          <p:nvPr>
            <p:ph type="sldNum" sz="quarter" idx="13"/>
          </p:nvPr>
        </p:nvSpPr>
        <p:spPr/>
        <p:txBody>
          <a:bodyPr/>
          <a:lstStyle/>
          <a:p>
            <a:fld id="{D6AB2AA7-7A7C-4FBD-A335-6BF51BEAF40B}" type="slidenum">
              <a:rPr lang="en-US" altLang="lv-LV"/>
              <a:pPr/>
              <a:t>3</a:t>
            </a:fld>
            <a:endParaRPr lang="en-US" altLang="lv-LV"/>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3173157923"/>
              </p:ext>
            </p:extLst>
          </p:nvPr>
        </p:nvGraphicFramePr>
        <p:xfrm>
          <a:off x="172995" y="1417642"/>
          <a:ext cx="8513805" cy="5069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flipH="1">
            <a:off x="1824470" y="1556792"/>
            <a:ext cx="40110" cy="4920208"/>
          </a:xfrm>
          <a:prstGeom prst="straightConnector1">
            <a:avLst/>
          </a:prstGeom>
          <a:ln w="1587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768178"/>
          </a:xfrm>
        </p:spPr>
        <p:txBody>
          <a:bodyPr>
            <a:normAutofit/>
          </a:bodyPr>
          <a:lstStyle/>
          <a:p>
            <a:r>
              <a:rPr lang="lv-LV" sz="2000" dirty="0"/>
              <a:t>Pieejams visur</a:t>
            </a:r>
            <a:r>
              <a:rPr lang="en-US" sz="2000" dirty="0"/>
              <a:t> – So</a:t>
            </a:r>
            <a:r>
              <a:rPr lang="lv-LV" sz="2000" dirty="0" err="1"/>
              <a:t>ciālie</a:t>
            </a:r>
            <a:r>
              <a:rPr lang="lv-LV" sz="2000" dirty="0"/>
              <a:t> tīkli</a:t>
            </a:r>
            <a:r>
              <a:rPr lang="en-US" sz="2000" dirty="0"/>
              <a:t>, </a:t>
            </a:r>
            <a:r>
              <a:rPr lang="lv-LV" sz="2000" dirty="0"/>
              <a:t>pilsētvide</a:t>
            </a:r>
            <a:r>
              <a:rPr lang="en-US" sz="2000" dirty="0"/>
              <a:t>, </a:t>
            </a:r>
            <a:r>
              <a:rPr lang="lv-LV" sz="2000" dirty="0"/>
              <a:t>laikraksti</a:t>
            </a:r>
            <a:r>
              <a:rPr lang="en-US" sz="2000" dirty="0"/>
              <a:t>, </a:t>
            </a:r>
            <a:r>
              <a:rPr lang="lv-LV" sz="2000" dirty="0"/>
              <a:t>t</a:t>
            </a:r>
            <a:r>
              <a:rPr lang="en-US" sz="2000" dirty="0" err="1"/>
              <a:t>elev</a:t>
            </a:r>
            <a:r>
              <a:rPr lang="lv-LV" sz="2000" dirty="0" err="1"/>
              <a:t>īzija</a:t>
            </a:r>
            <a:r>
              <a:rPr lang="en-US" sz="2000" dirty="0"/>
              <a:t> </a:t>
            </a:r>
            <a:r>
              <a:rPr lang="lv-LV" sz="2000" dirty="0" err="1"/>
              <a:t>utt</a:t>
            </a:r>
            <a:r>
              <a:rPr lang="en-US" sz="2000" dirty="0"/>
              <a:t>.</a:t>
            </a:r>
            <a:endParaRPr lang="lv-LV" sz="2000" dirty="0"/>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30</a:t>
            </a:fld>
            <a:endParaRPr lang="en-US" altLang="lv-LV"/>
          </a:p>
        </p:txBody>
      </p:sp>
      <p:pic>
        <p:nvPicPr>
          <p:cNvPr id="7" name="Picture 6"/>
          <p:cNvPicPr/>
          <p:nvPr/>
        </p:nvPicPr>
        <p:blipFill>
          <a:blip r:embed="rId2"/>
          <a:stretch>
            <a:fillRect/>
          </a:stretch>
        </p:blipFill>
        <p:spPr>
          <a:xfrm>
            <a:off x="70101" y="1834441"/>
            <a:ext cx="2880320" cy="4093087"/>
          </a:xfrm>
          <a:prstGeom prst="rect">
            <a:avLst/>
          </a:prstGeom>
        </p:spPr>
      </p:pic>
      <p:pic>
        <p:nvPicPr>
          <p:cNvPr id="8" name="Picture 2" descr="Image may contain: one or more people, people standing, tree, car and outdoo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346" t="17662" r="27057" b="4727"/>
          <a:stretch/>
        </p:blipFill>
        <p:spPr bwMode="auto">
          <a:xfrm>
            <a:off x="3156209" y="1834441"/>
            <a:ext cx="2794182" cy="43735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Ilzes dators\Desktop\TW piemērs.jpg"/>
          <p:cNvPicPr/>
          <p:nvPr/>
        </p:nvPicPr>
        <p:blipFill>
          <a:blip r:embed="rId4">
            <a:extLst>
              <a:ext uri="{28A0092B-C50C-407E-A947-70E740481C1C}">
                <a14:useLocalDpi xmlns:a14="http://schemas.microsoft.com/office/drawing/2010/main" val="0"/>
              </a:ext>
            </a:extLst>
          </a:blip>
          <a:srcRect/>
          <a:stretch>
            <a:fillRect/>
          </a:stretch>
        </p:blipFill>
        <p:spPr bwMode="auto">
          <a:xfrm>
            <a:off x="6156179" y="1108604"/>
            <a:ext cx="2700113" cy="2645027"/>
          </a:xfrm>
          <a:prstGeom prst="rect">
            <a:avLst/>
          </a:prstGeom>
          <a:noFill/>
          <a:ln>
            <a:solidFill>
              <a:schemeClr val="accent1">
                <a:shade val="80000"/>
                <a:hueOff val="0"/>
                <a:satOff val="0"/>
                <a:lumOff val="0"/>
              </a:schemeClr>
            </a:solidFill>
          </a:ln>
        </p:spPr>
      </p:pic>
      <p:pic>
        <p:nvPicPr>
          <p:cNvPr id="10" name="Picture 9" descr="C:\Users\Ilzes dators\Desktop\Finmin infograf.jpg"/>
          <p:cNvPicPr/>
          <p:nvPr/>
        </p:nvPicPr>
        <p:blipFill rotWithShape="1">
          <a:blip r:embed="rId5">
            <a:extLst>
              <a:ext uri="{28A0092B-C50C-407E-A947-70E740481C1C}">
                <a14:useLocalDpi xmlns:a14="http://schemas.microsoft.com/office/drawing/2010/main" val="0"/>
              </a:ext>
            </a:extLst>
          </a:blip>
          <a:srcRect b="8808"/>
          <a:stretch/>
        </p:blipFill>
        <p:spPr bwMode="auto">
          <a:xfrm>
            <a:off x="6139087" y="3880985"/>
            <a:ext cx="2717205" cy="2875769"/>
          </a:xfrm>
          <a:prstGeom prst="rect">
            <a:avLst/>
          </a:prstGeom>
          <a:noFill/>
          <a:ln>
            <a:solidFill>
              <a:schemeClr val="accent1">
                <a:shade val="80000"/>
                <a:hueOff val="0"/>
                <a:satOff val="0"/>
                <a:lumOff val="0"/>
              </a:schemeClr>
            </a:solidFill>
          </a:ln>
        </p:spPr>
      </p:pic>
    </p:spTree>
    <p:extLst>
      <p:ext uri="{BB962C8B-B14F-4D97-AF65-F5344CB8AC3E}">
        <p14:creationId xmlns:p14="http://schemas.microsoft.com/office/powerpoint/2010/main" val="2882841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000" dirty="0"/>
              <a:t>Jauniešu iesaiste</a:t>
            </a:r>
            <a:r>
              <a:rPr lang="en-US" sz="2000" dirty="0"/>
              <a:t>– «</a:t>
            </a:r>
            <a:r>
              <a:rPr lang="lv-LV" sz="2000" i="1" dirty="0"/>
              <a:t>Ēnu dienas</a:t>
            </a:r>
            <a:r>
              <a:rPr lang="en-US" sz="2000" dirty="0"/>
              <a:t>» </a:t>
            </a:r>
            <a:r>
              <a:rPr lang="lv-LV" sz="2000" dirty="0"/>
              <a:t>un</a:t>
            </a:r>
            <a:r>
              <a:rPr lang="en-US" sz="2000" dirty="0"/>
              <a:t> «</a:t>
            </a:r>
            <a:r>
              <a:rPr lang="lv-LV" sz="2000" dirty="0"/>
              <a:t>Atvērto durvju dienas</a:t>
            </a:r>
            <a:r>
              <a:rPr lang="en-US" sz="2000" dirty="0"/>
              <a:t>»</a:t>
            </a:r>
            <a:endParaRPr lang="lv-LV" sz="2000" dirty="0"/>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31</a:t>
            </a:fld>
            <a:endParaRPr lang="en-US" altLang="lv-LV"/>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912" y="1408148"/>
            <a:ext cx="3948164" cy="263210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913" y="4151468"/>
            <a:ext cx="3948164" cy="25891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569" y="1280289"/>
            <a:ext cx="3987552" cy="275996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569" y="4123598"/>
            <a:ext cx="3907874" cy="2617013"/>
          </a:xfrm>
          <a:prstGeom prst="rect">
            <a:avLst/>
          </a:prstGeom>
        </p:spPr>
      </p:pic>
    </p:spTree>
    <p:extLst>
      <p:ext uri="{BB962C8B-B14F-4D97-AF65-F5344CB8AC3E}">
        <p14:creationId xmlns:p14="http://schemas.microsoft.com/office/powerpoint/2010/main" val="2999433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809368" y="2907957"/>
            <a:ext cx="7772400" cy="786713"/>
          </a:xfrm>
        </p:spPr>
        <p:txBody>
          <a:bodyPr>
            <a:normAutofit/>
          </a:bodyPr>
          <a:lstStyle/>
          <a:p>
            <a:r>
              <a:rPr lang="lv-LV" sz="2800" dirty="0"/>
              <a:t>Paldies par uzmanību</a:t>
            </a:r>
            <a:r>
              <a:rPr lang="en-GB" sz="2800" dirty="0"/>
              <a:t>!</a:t>
            </a:r>
            <a:endParaRPr lang="lv-LV" altLang="lv-LV" sz="2800" dirty="0"/>
          </a:p>
        </p:txBody>
      </p:sp>
      <p:sp>
        <p:nvSpPr>
          <p:cNvPr id="19459" name="Text Placeholder 2"/>
          <p:cNvSpPr>
            <a:spLocks noGrp="1"/>
          </p:cNvSpPr>
          <p:nvPr>
            <p:ph type="body" sz="quarter" idx="11"/>
          </p:nvPr>
        </p:nvSpPr>
        <p:spPr>
          <a:xfrm>
            <a:off x="685800" y="4707924"/>
            <a:ext cx="7772400" cy="1692876"/>
          </a:xfrm>
        </p:spPr>
        <p:txBody>
          <a:bodyPr>
            <a:normAutofit/>
          </a:bodyPr>
          <a:lstStyle/>
          <a:p>
            <a:r>
              <a:rPr lang="lv-LV" dirty="0">
                <a:solidFill>
                  <a:prstClr val="black"/>
                </a:solidFill>
                <a:latin typeface="Franklin Gothic Book"/>
              </a:rPr>
              <a:t>Finanšu ministrija</a:t>
            </a:r>
          </a:p>
          <a:p>
            <a:r>
              <a:rPr lang="nn-NO" dirty="0">
                <a:solidFill>
                  <a:prstClr val="black"/>
                </a:solidFill>
                <a:latin typeface="Franklin Gothic Book"/>
              </a:rPr>
              <a:t>Smilšu </a:t>
            </a:r>
            <a:r>
              <a:rPr lang="lv-LV" dirty="0">
                <a:solidFill>
                  <a:prstClr val="black"/>
                </a:solidFill>
                <a:latin typeface="Franklin Gothic Book"/>
              </a:rPr>
              <a:t>iela </a:t>
            </a:r>
            <a:r>
              <a:rPr lang="nn-NO" dirty="0">
                <a:solidFill>
                  <a:prstClr val="black"/>
                </a:solidFill>
                <a:latin typeface="Franklin Gothic Book"/>
              </a:rPr>
              <a:t>1, Rīga, LV-1919, Latvi</a:t>
            </a:r>
            <a:r>
              <a:rPr lang="lv-LV" dirty="0">
                <a:solidFill>
                  <a:prstClr val="black"/>
                </a:solidFill>
                <a:latin typeface="Franklin Gothic Book"/>
              </a:rPr>
              <a:t>j</a:t>
            </a:r>
            <a:r>
              <a:rPr lang="nn-NO" dirty="0">
                <a:solidFill>
                  <a:prstClr val="black"/>
                </a:solidFill>
                <a:latin typeface="Franklin Gothic Book"/>
              </a:rPr>
              <a:t>a</a:t>
            </a:r>
            <a:endParaRPr lang="lv-LV" dirty="0">
              <a:solidFill>
                <a:prstClr val="black"/>
              </a:solidFill>
              <a:latin typeface="Franklin Gothic Book"/>
            </a:endParaRPr>
          </a:p>
          <a:p>
            <a:r>
              <a:rPr lang="lv-LV" dirty="0">
                <a:solidFill>
                  <a:prstClr val="black"/>
                </a:solidFill>
                <a:latin typeface="Franklin Gothic Book"/>
              </a:rPr>
              <a:t>Telefons: +371 67 095 405</a:t>
            </a:r>
          </a:p>
          <a:p>
            <a:r>
              <a:rPr lang="lv-LV" dirty="0">
                <a:solidFill>
                  <a:prstClr val="black"/>
                </a:solidFill>
                <a:latin typeface="Franklin Gothic Book"/>
              </a:rPr>
              <a:t>Fakss: +371 67 095 503</a:t>
            </a:r>
          </a:p>
          <a:p>
            <a:r>
              <a:rPr lang="lv-LV" dirty="0">
                <a:solidFill>
                  <a:prstClr val="black"/>
                </a:solidFill>
                <a:latin typeface="Franklin Gothic Book"/>
              </a:rPr>
              <a:t>E-pasts: </a:t>
            </a:r>
            <a:r>
              <a:rPr lang="lv-LV" dirty="0">
                <a:solidFill>
                  <a:prstClr val="black"/>
                </a:solidFill>
                <a:latin typeface="Franklin Gothic Book"/>
                <a:hlinkClick r:id="rId2"/>
              </a:rPr>
              <a:t>info@fm.gov.lv</a:t>
            </a:r>
            <a:endParaRPr lang="lv-LV" dirty="0">
              <a:solidFill>
                <a:prstClr val="black"/>
              </a:solidFill>
              <a:latin typeface="Franklin Gothic Book"/>
            </a:endParaRPr>
          </a:p>
          <a:p>
            <a:r>
              <a:rPr lang="lv-LV" dirty="0">
                <a:solidFill>
                  <a:prstClr val="black"/>
                </a:solidFill>
                <a:latin typeface="Franklin Gothic Book"/>
              </a:rPr>
              <a:t>Mājaslapa: </a:t>
            </a:r>
            <a:r>
              <a:rPr lang="lv-LV" dirty="0">
                <a:solidFill>
                  <a:prstClr val="black"/>
                </a:solidFill>
                <a:latin typeface="Franklin Gothic Book"/>
                <a:hlinkClick r:id="rId3"/>
              </a:rPr>
              <a:t>www.fm.gov.l</a:t>
            </a:r>
            <a:r>
              <a:rPr lang="lv-LV" sz="1600" dirty="0">
                <a:solidFill>
                  <a:prstClr val="black"/>
                </a:solidFill>
                <a:latin typeface="Franklin Gothic Book"/>
                <a:hlinkClick r:id="rId3"/>
              </a:rPr>
              <a:t>v</a:t>
            </a:r>
            <a:endParaRPr lang="lv-LV" sz="1600" dirty="0">
              <a:solidFill>
                <a:prstClr val="black"/>
              </a:solidFill>
              <a:latin typeface="Franklin Gothic Book"/>
            </a:endParaRPr>
          </a:p>
          <a:p>
            <a:endParaRPr lang="lv-LV" altLang="lv-LV"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Budžeta procesa regulējums</a:t>
            </a:r>
          </a:p>
        </p:txBody>
      </p:sp>
      <p:sp>
        <p:nvSpPr>
          <p:cNvPr id="10" name="Content Placeholder 3"/>
          <p:cNvSpPr>
            <a:spLocks noGrp="1"/>
          </p:cNvSpPr>
          <p:nvPr>
            <p:ph sz="half" idx="1"/>
          </p:nvPr>
        </p:nvSpPr>
        <p:spPr>
          <a:xfrm>
            <a:off x="1848678" y="1357184"/>
            <a:ext cx="6990521" cy="978243"/>
          </a:xfrm>
        </p:spPr>
        <p:txBody>
          <a:bodyPr>
            <a:normAutofit/>
          </a:bodyPr>
          <a:lstStyle/>
          <a:p>
            <a:pPr marL="0" indent="0">
              <a:lnSpc>
                <a:spcPct val="80000"/>
              </a:lnSpc>
              <a:buNone/>
            </a:pPr>
            <a:r>
              <a:rPr lang="lv-LV" sz="2400" dirty="0">
                <a:solidFill>
                  <a:schemeClr val="tx1"/>
                </a:solidFill>
              </a:rPr>
              <a:t>Likums par budžetu un finanšu vadību nosaka šādus budžeta procesa posmus:</a:t>
            </a:r>
            <a:endParaRPr lang="en-GB" sz="2400" dirty="0">
              <a:solidFill>
                <a:schemeClr val="tx1"/>
              </a:solidFill>
            </a:endParaRPr>
          </a:p>
          <a:p>
            <a:endParaRPr lang="lv-LV" dirty="0"/>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4</a:t>
            </a:fld>
            <a:endParaRPr lang="en-US" altLang="lv-LV"/>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3694892934"/>
              </p:ext>
            </p:extLst>
          </p:nvPr>
        </p:nvGraphicFramePr>
        <p:xfrm>
          <a:off x="609888" y="2143233"/>
          <a:ext cx="7940987" cy="460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5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595184"/>
          </a:xfrm>
        </p:spPr>
        <p:txBody>
          <a:bodyPr/>
          <a:lstStyle/>
          <a:p>
            <a:r>
              <a:rPr lang="lv-LV" dirty="0"/>
              <a:t>Budžeta sistēma Latvijā</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5</a:t>
            </a:fld>
            <a:endParaRPr lang="en-US" alt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9114" y="1356744"/>
            <a:ext cx="7478493" cy="4967856"/>
          </a:xfrm>
        </p:spPr>
      </p:pic>
    </p:spTree>
    <p:extLst>
      <p:ext uri="{BB962C8B-B14F-4D97-AF65-F5344CB8AC3E}">
        <p14:creationId xmlns:p14="http://schemas.microsoft.com/office/powerpoint/2010/main" val="96045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533400"/>
          </a:xfrm>
        </p:spPr>
        <p:txBody>
          <a:bodyPr/>
          <a:lstStyle/>
          <a:p>
            <a:r>
              <a:rPr lang="lv-LV" dirty="0"/>
              <a:t>Budžeta struktūra</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6</a:t>
            </a:fld>
            <a:endParaRPr lang="en-US" altLang="lv-LV"/>
          </a:p>
        </p:txBody>
      </p:sp>
      <p:sp>
        <p:nvSpPr>
          <p:cNvPr id="8" name="Content Placeholder 3"/>
          <p:cNvSpPr>
            <a:spLocks noGrp="1"/>
          </p:cNvSpPr>
          <p:nvPr>
            <p:ph idx="1"/>
          </p:nvPr>
        </p:nvSpPr>
        <p:spPr>
          <a:xfrm>
            <a:off x="188006" y="1367614"/>
            <a:ext cx="8651193" cy="5156754"/>
          </a:xfrm>
        </p:spPr>
        <p:txBody>
          <a:bodyPr>
            <a:normAutofit/>
          </a:bodyPr>
          <a:lstStyle/>
          <a:p>
            <a:pPr algn="just"/>
            <a:r>
              <a:rPr lang="en-US" sz="1900" b="1" u="sng" dirty="0">
                <a:solidFill>
                  <a:schemeClr val="tx1"/>
                </a:solidFill>
              </a:rPr>
              <a:t>Bud</a:t>
            </a:r>
            <a:r>
              <a:rPr lang="lv-LV" sz="1900" b="1" u="sng" dirty="0" err="1">
                <a:solidFill>
                  <a:schemeClr val="tx1"/>
                </a:solidFill>
              </a:rPr>
              <a:t>žeta</a:t>
            </a:r>
            <a:r>
              <a:rPr lang="lv-LV" sz="1900" b="1" u="sng" dirty="0">
                <a:solidFill>
                  <a:schemeClr val="tx1"/>
                </a:solidFill>
              </a:rPr>
              <a:t> programma</a:t>
            </a:r>
            <a:r>
              <a:rPr lang="en-US" sz="1900" u="sng" dirty="0">
                <a:solidFill>
                  <a:schemeClr val="tx1"/>
                </a:solidFill>
              </a:rPr>
              <a:t> </a:t>
            </a:r>
            <a:r>
              <a:rPr lang="en-US" sz="1900" dirty="0">
                <a:solidFill>
                  <a:schemeClr val="tx1"/>
                </a:solidFill>
              </a:rPr>
              <a:t>–</a:t>
            </a:r>
            <a:r>
              <a:rPr lang="lv-LV" sz="1900" dirty="0">
                <a:solidFill>
                  <a:schemeClr val="tx1"/>
                </a:solidFill>
              </a:rPr>
              <a:t> savstarpēji saistītu uz kopēju mērķi orientētu pasākumu vai pakalpojumu kopums, kurš tiek plānots, izpildīts, uzskaitīts un kontrolēts no budžeta finansētas institūcijas saskaņā ar likumu un par kura izpildi atbild budžeta izpildītāji. Budžeta programmu var iedalīt apakšprogrammās (aptuveni 500 budžeta programmas un apakšprogrammas).</a:t>
            </a:r>
            <a:endParaRPr lang="en-US" sz="2200" dirty="0">
              <a:solidFill>
                <a:schemeClr val="tx1"/>
              </a:solidFill>
            </a:endParaRPr>
          </a:p>
          <a:p>
            <a:pPr algn="just"/>
            <a:r>
              <a:rPr lang="en-US" sz="1900" b="1" u="sng" dirty="0">
                <a:solidFill>
                  <a:schemeClr val="tx1"/>
                </a:solidFill>
              </a:rPr>
              <a:t>Bud</a:t>
            </a:r>
            <a:r>
              <a:rPr lang="lv-LV" sz="1900" b="1" u="sng" dirty="0" err="1">
                <a:solidFill>
                  <a:schemeClr val="tx1"/>
                </a:solidFill>
              </a:rPr>
              <a:t>žeta</a:t>
            </a:r>
            <a:r>
              <a:rPr lang="lv-LV" sz="1900" b="1" u="sng" dirty="0">
                <a:solidFill>
                  <a:schemeClr val="tx1"/>
                </a:solidFill>
              </a:rPr>
              <a:t> klasifikācijas</a:t>
            </a:r>
            <a:r>
              <a:rPr lang="en-US" sz="1900" dirty="0">
                <a:solidFill>
                  <a:schemeClr val="tx1"/>
                </a:solidFill>
              </a:rPr>
              <a:t>:</a:t>
            </a:r>
          </a:p>
          <a:p>
            <a:pPr lvl="1" algn="just"/>
            <a:r>
              <a:rPr lang="lv-LV" sz="1900" b="1" dirty="0">
                <a:solidFill>
                  <a:srgbClr val="0070C0"/>
                </a:solidFill>
                <a:latin typeface="Verdana" panose="020B0604030504040204" pitchFamily="34" charset="0"/>
                <a:ea typeface="Verdana" panose="020B0604030504040204" pitchFamily="34" charset="0"/>
              </a:rPr>
              <a:t>Ieņēmumu klasifikācija</a:t>
            </a:r>
            <a:r>
              <a:rPr lang="en-US" sz="1900" dirty="0">
                <a:solidFill>
                  <a:schemeClr val="tx1"/>
                </a:solidFill>
                <a:latin typeface="Verdana" panose="020B0604030504040204" pitchFamily="34" charset="0"/>
                <a:ea typeface="Verdana" panose="020B0604030504040204" pitchFamily="34" charset="0"/>
              </a:rPr>
              <a:t>,</a:t>
            </a:r>
          </a:p>
          <a:p>
            <a:pPr lvl="1" algn="just"/>
            <a:r>
              <a:rPr lang="lv-LV" sz="1900" b="1" dirty="0">
                <a:solidFill>
                  <a:srgbClr val="C00000"/>
                </a:solidFill>
                <a:latin typeface="Verdana" panose="020B0604030504040204" pitchFamily="34" charset="0"/>
                <a:ea typeface="Verdana" panose="020B0604030504040204" pitchFamily="34" charset="0"/>
              </a:rPr>
              <a:t>Izdevumu klasifikācijas</a:t>
            </a:r>
            <a:r>
              <a:rPr lang="en-US" sz="1900" dirty="0">
                <a:solidFill>
                  <a:schemeClr val="tx1"/>
                </a:solidFill>
                <a:latin typeface="Verdana" panose="020B0604030504040204" pitchFamily="34" charset="0"/>
                <a:ea typeface="Verdana" panose="020B0604030504040204" pitchFamily="34" charset="0"/>
              </a:rPr>
              <a:t>:</a:t>
            </a:r>
          </a:p>
          <a:p>
            <a:pPr lvl="2" algn="just"/>
            <a:r>
              <a:rPr lang="lv-LV" sz="1900" dirty="0">
                <a:solidFill>
                  <a:schemeClr val="tx1"/>
                </a:solidFill>
                <a:latin typeface="Verdana" panose="020B0604030504040204" pitchFamily="34" charset="0"/>
                <a:ea typeface="Verdana" panose="020B0604030504040204" pitchFamily="34" charset="0"/>
              </a:rPr>
              <a:t>Ekonomiskā</a:t>
            </a:r>
            <a:r>
              <a:rPr lang="en-US" sz="1900" dirty="0">
                <a:solidFill>
                  <a:schemeClr val="tx1"/>
                </a:solidFill>
                <a:latin typeface="Verdana" panose="020B0604030504040204" pitchFamily="34" charset="0"/>
                <a:ea typeface="Verdana" panose="020B0604030504040204" pitchFamily="34" charset="0"/>
              </a:rPr>
              <a:t>,</a:t>
            </a:r>
          </a:p>
          <a:p>
            <a:pPr lvl="2" algn="just"/>
            <a:r>
              <a:rPr lang="en-US" sz="1900" dirty="0">
                <a:solidFill>
                  <a:schemeClr val="tx1"/>
                </a:solidFill>
                <a:latin typeface="Verdana" panose="020B0604030504040204" pitchFamily="34" charset="0"/>
                <a:ea typeface="Verdana" panose="020B0604030504040204" pitchFamily="34" charset="0"/>
              </a:rPr>
              <a:t>Fun</a:t>
            </a:r>
            <a:r>
              <a:rPr lang="lv-LV" sz="1900" dirty="0" err="1">
                <a:solidFill>
                  <a:schemeClr val="tx1"/>
                </a:solidFill>
                <a:latin typeface="Verdana" panose="020B0604030504040204" pitchFamily="34" charset="0"/>
                <a:ea typeface="Verdana" panose="020B0604030504040204" pitchFamily="34" charset="0"/>
              </a:rPr>
              <a:t>kcionālā</a:t>
            </a:r>
            <a:r>
              <a:rPr lang="en-US" sz="1900" dirty="0">
                <a:solidFill>
                  <a:schemeClr val="tx1"/>
                </a:solidFill>
                <a:latin typeface="Verdana" panose="020B0604030504040204" pitchFamily="34" charset="0"/>
                <a:ea typeface="Verdana" panose="020B0604030504040204" pitchFamily="34" charset="0"/>
              </a:rPr>
              <a:t> (COFOG 10 functions),</a:t>
            </a:r>
          </a:p>
          <a:p>
            <a:pPr lvl="2" algn="just"/>
            <a:r>
              <a:rPr lang="en-US" sz="1900" dirty="0" err="1">
                <a:solidFill>
                  <a:schemeClr val="tx1"/>
                </a:solidFill>
                <a:latin typeface="Verdana" panose="020B0604030504040204" pitchFamily="34" charset="0"/>
                <a:ea typeface="Verdana" panose="020B0604030504040204" pitchFamily="34" charset="0"/>
              </a:rPr>
              <a:t>Inst</a:t>
            </a:r>
            <a:r>
              <a:rPr lang="lv-LV" sz="1900" dirty="0" err="1">
                <a:solidFill>
                  <a:schemeClr val="tx1"/>
                </a:solidFill>
                <a:latin typeface="Verdana" panose="020B0604030504040204" pitchFamily="34" charset="0"/>
                <a:ea typeface="Verdana" panose="020B0604030504040204" pitchFamily="34" charset="0"/>
              </a:rPr>
              <a:t>itucionālā</a:t>
            </a:r>
            <a:endParaRPr lang="en-US" sz="1900" dirty="0">
              <a:solidFill>
                <a:schemeClr val="tx1"/>
              </a:solidFill>
              <a:latin typeface="Verdana" panose="020B0604030504040204" pitchFamily="34" charset="0"/>
              <a:ea typeface="Verdana" panose="020B0604030504040204" pitchFamily="34" charset="0"/>
            </a:endParaRPr>
          </a:p>
          <a:p>
            <a:pPr lvl="1" algn="just"/>
            <a:r>
              <a:rPr lang="lv-LV" sz="1900" dirty="0">
                <a:solidFill>
                  <a:schemeClr val="tx1"/>
                </a:solidFill>
                <a:latin typeface="Verdana" panose="020B0604030504040204" pitchFamily="34" charset="0"/>
                <a:ea typeface="Verdana" panose="020B0604030504040204" pitchFamily="34" charset="0"/>
              </a:rPr>
              <a:t>Sektoru klasifikācija</a:t>
            </a:r>
            <a:r>
              <a:rPr lang="en-US" sz="1900" dirty="0">
                <a:solidFill>
                  <a:schemeClr val="tx1"/>
                </a:solidFill>
                <a:latin typeface="Verdana" panose="020B0604030504040204" pitchFamily="34" charset="0"/>
                <a:ea typeface="Verdana" panose="020B0604030504040204" pitchFamily="34" charset="0"/>
              </a:rPr>
              <a:t>;</a:t>
            </a:r>
          </a:p>
          <a:p>
            <a:pPr lvl="1" algn="just"/>
            <a:r>
              <a:rPr lang="lv-LV" sz="1900" b="1" dirty="0">
                <a:solidFill>
                  <a:srgbClr val="00B050"/>
                </a:solidFill>
                <a:latin typeface="Verdana" panose="020B0604030504040204" pitchFamily="34" charset="0"/>
                <a:ea typeface="Verdana" panose="020B0604030504040204" pitchFamily="34" charset="0"/>
              </a:rPr>
              <a:t>Finansēšanas klasifikācija</a:t>
            </a:r>
            <a:r>
              <a:rPr lang="en-US" sz="1900" dirty="0">
                <a:solidFill>
                  <a:schemeClr val="tx1"/>
                </a:solidFill>
                <a:latin typeface="Verdana" panose="020B0604030504040204" pitchFamily="34" charset="0"/>
                <a:ea typeface="Verdana" panose="020B0604030504040204" pitchFamily="34" charset="0"/>
              </a:rPr>
              <a:t>.</a:t>
            </a:r>
          </a:p>
          <a:p>
            <a:pPr algn="just"/>
            <a:endParaRPr lang="lv-LV" dirty="0"/>
          </a:p>
        </p:txBody>
      </p:sp>
    </p:spTree>
    <p:extLst>
      <p:ext uri="{BB962C8B-B14F-4D97-AF65-F5344CB8AC3E}">
        <p14:creationId xmlns:p14="http://schemas.microsoft.com/office/powerpoint/2010/main" val="244177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1800" dirty="0"/>
              <a:t>Vidējā termiņa budžeta plānošana tika stiprināta, ieviešot Vidējā termiņa budžeta ietvara likumu (no 2012. līdz 2022.gadam)</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7</a:t>
            </a:fld>
            <a:endParaRPr lang="en-US" altLang="lv-LV"/>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715336443"/>
              </p:ext>
            </p:extLst>
          </p:nvPr>
        </p:nvGraphicFramePr>
        <p:xfrm>
          <a:off x="398803" y="1466850"/>
          <a:ext cx="82296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22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2F8637-3129-E677-3133-C4CFD5523B3A}"/>
              </a:ext>
            </a:extLst>
          </p:cNvPr>
          <p:cNvSpPr>
            <a:spLocks noGrp="1"/>
          </p:cNvSpPr>
          <p:nvPr>
            <p:ph type="title"/>
          </p:nvPr>
        </p:nvSpPr>
        <p:spPr/>
        <p:txBody>
          <a:bodyPr>
            <a:normAutofit fontScale="90000"/>
          </a:bodyPr>
          <a:lstStyle/>
          <a:p>
            <a:r>
              <a:rPr lang="lv-LV" dirty="0"/>
              <a:t>Vienotais likums par valsts budžetu un vidēja termiņa ietvaru – sākot no 2023.gada</a:t>
            </a:r>
          </a:p>
        </p:txBody>
      </p:sp>
      <p:graphicFrame>
        <p:nvGraphicFramePr>
          <p:cNvPr id="10" name="Content Placeholder 9">
            <a:extLst>
              <a:ext uri="{FF2B5EF4-FFF2-40B4-BE49-F238E27FC236}">
                <a16:creationId xmlns:a16="http://schemas.microsoft.com/office/drawing/2014/main" id="{515B5614-879F-9AF9-1238-B8FD3D6CEE1E}"/>
              </a:ext>
            </a:extLst>
          </p:cNvPr>
          <p:cNvGraphicFramePr>
            <a:graphicFrameLocks noGrp="1"/>
          </p:cNvGraphicFramePr>
          <p:nvPr>
            <p:ph idx="1"/>
            <p:extLst>
              <p:ext uri="{D42A27DB-BD31-4B8C-83A1-F6EECF244321}">
                <p14:modId xmlns:p14="http://schemas.microsoft.com/office/powerpoint/2010/main" val="1835392892"/>
              </p:ext>
            </p:extLst>
          </p:nvPr>
        </p:nvGraphicFramePr>
        <p:xfrm>
          <a:off x="129209" y="1510748"/>
          <a:ext cx="8865704" cy="4966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EFD0580-0D6E-41B2-B406-7D349A514ECC}"/>
              </a:ext>
            </a:extLst>
          </p:cNvPr>
          <p:cNvSpPr>
            <a:spLocks noGrp="1"/>
          </p:cNvSpPr>
          <p:nvPr>
            <p:ph type="sldNum" sz="quarter" idx="13"/>
          </p:nvPr>
        </p:nvSpPr>
        <p:spPr/>
        <p:txBody>
          <a:bodyPr/>
          <a:lstStyle/>
          <a:p>
            <a:fld id="{3B50DFDF-96B8-465A-918F-3FF13AAF5E12}" type="slidenum">
              <a:rPr lang="en-US" altLang="lv-LV" smtClean="0"/>
              <a:pPr/>
              <a:t>8</a:t>
            </a:fld>
            <a:endParaRPr lang="en-US" altLang="lv-LV"/>
          </a:p>
        </p:txBody>
      </p:sp>
    </p:spTree>
    <p:extLst>
      <p:ext uri="{BB962C8B-B14F-4D97-AF65-F5344CB8AC3E}">
        <p14:creationId xmlns:p14="http://schemas.microsoft.com/office/powerpoint/2010/main" val="400702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Vidēja termiņa budžeta plānošana</a:t>
            </a:r>
          </a:p>
        </p:txBody>
      </p:sp>
      <p:sp>
        <p:nvSpPr>
          <p:cNvPr id="6" name="Slide Number Placeholder 5"/>
          <p:cNvSpPr>
            <a:spLocks noGrp="1"/>
          </p:cNvSpPr>
          <p:nvPr>
            <p:ph type="sldNum" sz="quarter" idx="13"/>
          </p:nvPr>
        </p:nvSpPr>
        <p:spPr/>
        <p:txBody>
          <a:bodyPr/>
          <a:lstStyle/>
          <a:p>
            <a:fld id="{0B582915-0310-4CDD-9A79-BDC3E59340E8}" type="slidenum">
              <a:rPr lang="en-US" altLang="lv-LV" smtClean="0"/>
              <a:pPr/>
              <a:t>9</a:t>
            </a:fld>
            <a:endParaRPr lang="en-US" altLang="lv-LV"/>
          </a:p>
        </p:txBody>
      </p:sp>
      <p:pic>
        <p:nvPicPr>
          <p:cNvPr id="4" name="Picture 3">
            <a:extLst>
              <a:ext uri="{FF2B5EF4-FFF2-40B4-BE49-F238E27FC236}">
                <a16:creationId xmlns:a16="http://schemas.microsoft.com/office/drawing/2014/main" id="{4E8CB787-D1CB-7805-6AD8-DAE73CA3CE92}"/>
              </a:ext>
            </a:extLst>
          </p:cNvPr>
          <p:cNvPicPr>
            <a:picLocks noChangeAspect="1"/>
          </p:cNvPicPr>
          <p:nvPr/>
        </p:nvPicPr>
        <p:blipFill>
          <a:blip r:embed="rId2"/>
          <a:stretch>
            <a:fillRect/>
          </a:stretch>
        </p:blipFill>
        <p:spPr>
          <a:xfrm>
            <a:off x="0" y="1544033"/>
            <a:ext cx="9144000" cy="4465674"/>
          </a:xfrm>
          <a:prstGeom prst="rect">
            <a:avLst/>
          </a:prstGeom>
        </p:spPr>
      </p:pic>
    </p:spTree>
    <p:extLst>
      <p:ext uri="{BB962C8B-B14F-4D97-AF65-F5344CB8AC3E}">
        <p14:creationId xmlns:p14="http://schemas.microsoft.com/office/powerpoint/2010/main" val="782960959"/>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_prezentacija_LV.potx" id="{A644DF08-55B1-441C-9C90-68DAAFBF52DD}" vid="{0BD70AD8-9966-43E4-A8AF-9A8830185A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22_prezentacija_LV</Template>
  <TotalTime>1677</TotalTime>
  <Words>2074</Words>
  <Application>Microsoft Office PowerPoint</Application>
  <PresentationFormat>On-screen Show (4:3)</PresentationFormat>
  <Paragraphs>311</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Franklin Gothic Book</vt:lpstr>
      <vt:lpstr>Times New Roman</vt:lpstr>
      <vt:lpstr>Verdana</vt:lpstr>
      <vt:lpstr>Wingdings</vt:lpstr>
      <vt:lpstr>89_Prezentacija_templateLV</vt:lpstr>
      <vt:lpstr>Budžeta process Latvijā </vt:lpstr>
      <vt:lpstr>Budžeta definīcija un mērķis</vt:lpstr>
      <vt:lpstr>Normatīvo aktu hierarhija</vt:lpstr>
      <vt:lpstr>Budžeta procesa regulējums</vt:lpstr>
      <vt:lpstr>Budžeta sistēma Latvijā</vt:lpstr>
      <vt:lpstr>Budžeta struktūra</vt:lpstr>
      <vt:lpstr>Vidējā termiņa budžeta plānošana tika stiprināta, ieviešot Vidējā termiņa budžeta ietvara likumu (no 2012. līdz 2022.gadam)</vt:lpstr>
      <vt:lpstr>Vienotais likums par valsts budžetu un vidēja termiņa ietvaru – sākot no 2023.gada</vt:lpstr>
      <vt:lpstr>Vidēja termiņa budžeta plānošana</vt:lpstr>
      <vt:lpstr>Fiskālās disciplīnas likumā noteiktie fiskālie noteikumi un procedūras (no 2013.gada)</vt:lpstr>
      <vt:lpstr>No 2013.gada budžets tiek veidots, ievērojot šādus principus:</vt:lpstr>
      <vt:lpstr>Budžeta process un iesaistītās puses</vt:lpstr>
      <vt:lpstr>Budžeta process un iesaistītās puses (II)</vt:lpstr>
      <vt:lpstr>Budžeta sagatavošanas un apstiprināšanas process </vt:lpstr>
      <vt:lpstr>Plānošanas sistēma</vt:lpstr>
      <vt:lpstr>Maksimāli pieļaujamā izdevumu kopapjoma noteikšana</vt:lpstr>
      <vt:lpstr>Bāzes izdevumu aprēķināšanas principi</vt:lpstr>
      <vt:lpstr>Finansējums prioritāriem pasākumiem</vt:lpstr>
      <vt:lpstr>Priekšlikumu iesniegšana prioritārajiem pasākumiem – vienkārša, efektīva un orientēta uz iekšējo resursu pārstrukturēšanu ekonomikas attīstībai (no 2017.gada)</vt:lpstr>
      <vt:lpstr>Prioritāro pasākumu priekšlikumu saturs </vt:lpstr>
      <vt:lpstr>Budžeta paskaidrojumi (I)</vt:lpstr>
      <vt:lpstr>Budžeta paskaidrojumi (II)</vt:lpstr>
      <vt:lpstr>Valsts budzeta izdevumu pārskatīšana</vt:lpstr>
      <vt:lpstr>Snieguma informācijas izmantošanas piemēri visos budžeta posmos</vt:lpstr>
      <vt:lpstr>Valsts budžeta likuma struktūra un saturs    </vt:lpstr>
      <vt:lpstr>Interaktīvais budžets kopš 2017.gada</vt:lpstr>
      <vt:lpstr>Strukturētie budžeta paskaidrojumi kopš 2017 (1)</vt:lpstr>
      <vt:lpstr>Strukturētie budžeta paskaidrojumi kopš 2017 (2)</vt:lpstr>
      <vt:lpstr>Veids kā skaidrot vienkārši un īsi– Infografika &amp; Vizualizācija</vt:lpstr>
      <vt:lpstr>Pieejams visur – Sociālie tīkli, pilsētvide, laikraksti, televīzija utt.</vt:lpstr>
      <vt:lpstr>Jauniešu iesaiste– «Ēnu dienas» un «Atvērto durvju dienas»</vt:lpstr>
      <vt:lpstr>PowerPoint Presentation</vt:lpstr>
    </vt:vector>
  </TitlesOfParts>
  <Company>Finanšu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Ludmila Jevčuka</dc:creator>
  <cp:lastModifiedBy>Ludmila Jevčuka</cp:lastModifiedBy>
  <cp:revision>35</cp:revision>
  <dcterms:created xsi:type="dcterms:W3CDTF">2019-05-21T07:17:34Z</dcterms:created>
  <dcterms:modified xsi:type="dcterms:W3CDTF">2022-12-12T16:05:29Z</dcterms:modified>
</cp:coreProperties>
</file>