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4" r:id="rId5"/>
    <p:sldId id="266" r:id="rId6"/>
    <p:sldId id="286" r:id="rId7"/>
    <p:sldId id="257" r:id="rId8"/>
    <p:sldId id="267" r:id="rId9"/>
    <p:sldId id="287" r:id="rId10"/>
    <p:sldId id="275" r:id="rId11"/>
    <p:sldId id="271" r:id="rId12"/>
    <p:sldId id="272" r:id="rId13"/>
    <p:sldId id="270" r:id="rId14"/>
    <p:sldId id="269" r:id="rId15"/>
    <p:sldId id="273" r:id="rId16"/>
    <p:sldId id="259" r:id="rId17"/>
    <p:sldId id="261" r:id="rId18"/>
    <p:sldId id="260" r:id="rId19"/>
    <p:sldId id="285" r:id="rId2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58F24-145E-4AF3-A346-3184765FC9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v-LV"/>
        </a:p>
      </dgm:t>
    </dgm:pt>
    <dgm:pt modelId="{71C33CBF-3ADF-4327-9F68-59524B7327F0}">
      <dgm:prSet/>
      <dgm:spPr/>
      <dgm:t>
        <a:bodyPr/>
        <a:lstStyle/>
        <a:p>
          <a:pPr rtl="0"/>
          <a:r>
            <a:rPr lang="lv-LV" dirty="0" smtClean="0"/>
            <a:t>Vērtību noteikšanas shēma</a:t>
          </a:r>
          <a:endParaRPr lang="lv-LV" dirty="0"/>
        </a:p>
      </dgm:t>
    </dgm:pt>
    <dgm:pt modelId="{3C7742D2-6FB4-4D3C-B308-C64A754081CD}" type="parTrans" cxnId="{F351CC6B-E234-410A-872F-81F9F91057F9}">
      <dgm:prSet/>
      <dgm:spPr/>
      <dgm:t>
        <a:bodyPr/>
        <a:lstStyle/>
        <a:p>
          <a:endParaRPr lang="lv-LV"/>
        </a:p>
      </dgm:t>
    </dgm:pt>
    <dgm:pt modelId="{2F294817-D03D-4F2C-897D-7F1F8711114C}" type="sibTrans" cxnId="{F351CC6B-E234-410A-872F-81F9F91057F9}">
      <dgm:prSet/>
      <dgm:spPr/>
      <dgm:t>
        <a:bodyPr/>
        <a:lstStyle/>
        <a:p>
          <a:endParaRPr lang="lv-LV"/>
        </a:p>
      </dgm:t>
    </dgm:pt>
    <dgm:pt modelId="{6D414DFC-3353-48E3-B7B5-2A8942F989A5}" type="pres">
      <dgm:prSet presAssocID="{51D58F24-145E-4AF3-A346-3184765FC9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976A1B0-A5EA-4E4A-A7DE-F0D94D9F32FB}" type="pres">
      <dgm:prSet presAssocID="{51D58F24-145E-4AF3-A346-3184765FC950}" presName="arrow" presStyleLbl="bgShp" presStyleIdx="0" presStyleCnt="1"/>
      <dgm:spPr/>
      <dgm:t>
        <a:bodyPr/>
        <a:lstStyle/>
        <a:p>
          <a:endParaRPr lang="lv-LV"/>
        </a:p>
      </dgm:t>
    </dgm:pt>
    <dgm:pt modelId="{7121336F-B2D3-4C52-9FEE-DADE4C2AF02E}" type="pres">
      <dgm:prSet presAssocID="{51D58F24-145E-4AF3-A346-3184765FC950}" presName="linearProcess" presStyleCnt="0"/>
      <dgm:spPr/>
    </dgm:pt>
    <dgm:pt modelId="{81A9FA0E-2571-4B6C-90C4-703412A23EA7}" type="pres">
      <dgm:prSet presAssocID="{71C33CBF-3ADF-4327-9F68-59524B7327F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ABA2890-F24D-483D-9DF8-6219BE0C4BC4}" type="presOf" srcId="{71C33CBF-3ADF-4327-9F68-59524B7327F0}" destId="{81A9FA0E-2571-4B6C-90C4-703412A23EA7}" srcOrd="0" destOrd="0" presId="urn:microsoft.com/office/officeart/2005/8/layout/hProcess9"/>
    <dgm:cxn modelId="{F3D24C7E-9D5F-4DBD-B7F6-A5BD64825491}" type="presOf" srcId="{51D58F24-145E-4AF3-A346-3184765FC950}" destId="{6D414DFC-3353-48E3-B7B5-2A8942F989A5}" srcOrd="0" destOrd="0" presId="urn:microsoft.com/office/officeart/2005/8/layout/hProcess9"/>
    <dgm:cxn modelId="{F351CC6B-E234-410A-872F-81F9F91057F9}" srcId="{51D58F24-145E-4AF3-A346-3184765FC950}" destId="{71C33CBF-3ADF-4327-9F68-59524B7327F0}" srcOrd="0" destOrd="0" parTransId="{3C7742D2-6FB4-4D3C-B308-C64A754081CD}" sibTransId="{2F294817-D03D-4F2C-897D-7F1F8711114C}"/>
    <dgm:cxn modelId="{8EF52215-C074-4DAB-AE92-9859C4FAC9EC}" type="presParOf" srcId="{6D414DFC-3353-48E3-B7B5-2A8942F989A5}" destId="{C976A1B0-A5EA-4E4A-A7DE-F0D94D9F32FB}" srcOrd="0" destOrd="0" presId="urn:microsoft.com/office/officeart/2005/8/layout/hProcess9"/>
    <dgm:cxn modelId="{47E2FD08-1C21-43BD-BACF-0E1415F56730}" type="presParOf" srcId="{6D414DFC-3353-48E3-B7B5-2A8942F989A5}" destId="{7121336F-B2D3-4C52-9FEE-DADE4C2AF02E}" srcOrd="1" destOrd="0" presId="urn:microsoft.com/office/officeart/2005/8/layout/hProcess9"/>
    <dgm:cxn modelId="{A0FE2E43-F7BC-4789-BECD-9E4108427441}" type="presParOf" srcId="{7121336F-B2D3-4C52-9FEE-DADE4C2AF02E}" destId="{81A9FA0E-2571-4B6C-90C4-703412A23EA7}" srcOrd="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EE322-293F-46D5-B15D-61196C6A32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CC3ED4-5FA9-4A47-9D7C-1AB2AED4CDE6}">
      <dgm:prSet phldrT="[Text]"/>
      <dgm:spPr/>
      <dgm:t>
        <a:bodyPr/>
        <a:lstStyle/>
        <a:p>
          <a:r>
            <a:rPr lang="lv-LV" dirty="0" smtClean="0"/>
            <a:t>K1</a:t>
          </a:r>
          <a:endParaRPr lang="lv-LV" dirty="0"/>
        </a:p>
      </dgm:t>
    </dgm:pt>
    <dgm:pt modelId="{1D375A02-A383-46F1-BC70-DB0A260468F4}" type="parTrans" cxnId="{907C3858-6B04-40CD-8B83-6B5975C7B748}">
      <dgm:prSet/>
      <dgm:spPr/>
      <dgm:t>
        <a:bodyPr/>
        <a:lstStyle/>
        <a:p>
          <a:endParaRPr lang="lv-LV"/>
        </a:p>
      </dgm:t>
    </dgm:pt>
    <dgm:pt modelId="{0B4D1036-D58E-4665-92E5-43D1C7A0BB7A}" type="sibTrans" cxnId="{907C3858-6B04-40CD-8B83-6B5975C7B748}">
      <dgm:prSet/>
      <dgm:spPr/>
      <dgm:t>
        <a:bodyPr/>
        <a:lstStyle/>
        <a:p>
          <a:endParaRPr lang="lv-LV"/>
        </a:p>
      </dgm:t>
    </dgm:pt>
    <dgm:pt modelId="{2BBAB17C-38A5-479D-8BDB-EEFFE51EB7F4}">
      <dgm:prSet phldrT="[Text]"/>
      <dgm:spPr/>
      <dgm:t>
        <a:bodyPr/>
        <a:lstStyle/>
        <a:p>
          <a:r>
            <a:rPr lang="lv-LV" dirty="0" smtClean="0"/>
            <a:t>X1</a:t>
          </a:r>
          <a:endParaRPr lang="lv-LV" dirty="0"/>
        </a:p>
      </dgm:t>
    </dgm:pt>
    <dgm:pt modelId="{5F24B614-3B52-4009-85ED-4015A3BE272E}" type="parTrans" cxnId="{729F0BDD-FE12-46C3-985C-1888C17DB51B}">
      <dgm:prSet/>
      <dgm:spPr/>
      <dgm:t>
        <a:bodyPr/>
        <a:lstStyle/>
        <a:p>
          <a:endParaRPr lang="lv-LV"/>
        </a:p>
      </dgm:t>
    </dgm:pt>
    <dgm:pt modelId="{FBB7EA9E-CF32-4BF1-B2F2-8084B3183DA6}" type="sibTrans" cxnId="{729F0BDD-FE12-46C3-985C-1888C17DB51B}">
      <dgm:prSet/>
      <dgm:spPr/>
      <dgm:t>
        <a:bodyPr/>
        <a:lstStyle/>
        <a:p>
          <a:endParaRPr lang="lv-LV"/>
        </a:p>
      </dgm:t>
    </dgm:pt>
    <dgm:pt modelId="{566CE8A1-4647-49F8-8EB6-5972FE51453D}">
      <dgm:prSet phldrT="[Text]"/>
      <dgm:spPr/>
      <dgm:t>
        <a:bodyPr/>
        <a:lstStyle/>
        <a:p>
          <a:r>
            <a:rPr lang="lv-LV" dirty="0" smtClean="0"/>
            <a:t>Y1</a:t>
          </a:r>
          <a:endParaRPr lang="lv-LV" dirty="0"/>
        </a:p>
      </dgm:t>
    </dgm:pt>
    <dgm:pt modelId="{F01223BF-5194-4A0A-AA05-84AC77EF848D}" type="parTrans" cxnId="{4CC15BA1-7D1C-49F7-AA1A-CE02D935F3F7}">
      <dgm:prSet/>
      <dgm:spPr/>
      <dgm:t>
        <a:bodyPr/>
        <a:lstStyle/>
        <a:p>
          <a:endParaRPr lang="lv-LV"/>
        </a:p>
      </dgm:t>
    </dgm:pt>
    <dgm:pt modelId="{737E73DF-BBFB-4129-A80B-2832B21BDA41}" type="sibTrans" cxnId="{4CC15BA1-7D1C-49F7-AA1A-CE02D935F3F7}">
      <dgm:prSet/>
      <dgm:spPr/>
      <dgm:t>
        <a:bodyPr/>
        <a:lstStyle/>
        <a:p>
          <a:endParaRPr lang="lv-LV"/>
        </a:p>
      </dgm:t>
    </dgm:pt>
    <dgm:pt modelId="{EB95C1AF-4EF8-4325-986F-01033D08EDBA}">
      <dgm:prSet/>
      <dgm:spPr/>
      <dgm:t>
        <a:bodyPr/>
        <a:lstStyle/>
        <a:p>
          <a:r>
            <a:rPr lang="lv-LV" dirty="0" smtClean="0"/>
            <a:t>Z1(V1?)</a:t>
          </a:r>
          <a:endParaRPr lang="lv-LV" dirty="0"/>
        </a:p>
      </dgm:t>
    </dgm:pt>
    <dgm:pt modelId="{0ACD2875-843A-4A56-A00F-4ECD35F47746}" type="parTrans" cxnId="{A27D116A-FA97-4337-A958-FF9204A3F570}">
      <dgm:prSet/>
      <dgm:spPr/>
      <dgm:t>
        <a:bodyPr/>
        <a:lstStyle/>
        <a:p>
          <a:endParaRPr lang="lv-LV"/>
        </a:p>
      </dgm:t>
    </dgm:pt>
    <dgm:pt modelId="{E76CFE09-A73B-4413-975B-55383A35AFED}" type="sibTrans" cxnId="{A27D116A-FA97-4337-A958-FF9204A3F570}">
      <dgm:prSet/>
      <dgm:spPr/>
      <dgm:t>
        <a:bodyPr/>
        <a:lstStyle/>
        <a:p>
          <a:endParaRPr lang="lv-LV"/>
        </a:p>
      </dgm:t>
    </dgm:pt>
    <dgm:pt modelId="{71F7D0B3-C323-489E-8C4E-A91B23733B5C}" type="pres">
      <dgm:prSet presAssocID="{0C2EE322-293F-46D5-B15D-61196C6A326F}" presName="CompostProcess" presStyleCnt="0">
        <dgm:presLayoutVars>
          <dgm:dir/>
          <dgm:resizeHandles val="exact"/>
        </dgm:presLayoutVars>
      </dgm:prSet>
      <dgm:spPr/>
    </dgm:pt>
    <dgm:pt modelId="{06EEA9C9-61AA-411C-BDE5-CE93A9EF9728}" type="pres">
      <dgm:prSet presAssocID="{0C2EE322-293F-46D5-B15D-61196C6A326F}" presName="arrow" presStyleLbl="bgShp" presStyleIdx="0" presStyleCnt="1" custLinFactNeighborX="368"/>
      <dgm:spPr/>
    </dgm:pt>
    <dgm:pt modelId="{EB3B6ECF-FDC1-480B-9C58-A2C4BB7E3AAF}" type="pres">
      <dgm:prSet presAssocID="{0C2EE322-293F-46D5-B15D-61196C6A326F}" presName="linearProcess" presStyleCnt="0"/>
      <dgm:spPr/>
    </dgm:pt>
    <dgm:pt modelId="{C357892C-1E86-493B-A588-82C3C885B868}" type="pres">
      <dgm:prSet presAssocID="{33CC3ED4-5FA9-4A47-9D7C-1AB2AED4CD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BDB489-778B-4F4C-B0E6-C60E8B87F556}" type="pres">
      <dgm:prSet presAssocID="{0B4D1036-D58E-4665-92E5-43D1C7A0BB7A}" presName="sibTrans" presStyleCnt="0"/>
      <dgm:spPr/>
    </dgm:pt>
    <dgm:pt modelId="{E634018A-D137-49D8-8865-8848A50F216F}" type="pres">
      <dgm:prSet presAssocID="{2BBAB17C-38A5-479D-8BDB-EEFFE51EB7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536018-9017-4CF6-A2E6-D43244B502FC}" type="pres">
      <dgm:prSet presAssocID="{FBB7EA9E-CF32-4BF1-B2F2-8084B3183DA6}" presName="sibTrans" presStyleCnt="0"/>
      <dgm:spPr/>
    </dgm:pt>
    <dgm:pt modelId="{B067ECDE-4317-463E-82D7-9E06507B84F3}" type="pres">
      <dgm:prSet presAssocID="{566CE8A1-4647-49F8-8EB6-5972FE51453D}" presName="textNode" presStyleLbl="node1" presStyleIdx="2" presStyleCnt="4" custLinFactNeighborX="6299" custLinFactNeighborY="454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16C188D-BCBB-488F-A8CE-00DABEF5EC77}" type="pres">
      <dgm:prSet presAssocID="{737E73DF-BBFB-4129-A80B-2832B21BDA41}" presName="sibTrans" presStyleCnt="0"/>
      <dgm:spPr/>
    </dgm:pt>
    <dgm:pt modelId="{C92CEC3B-E76C-4FB1-842F-A965803A3C19}" type="pres">
      <dgm:prSet presAssocID="{EB95C1AF-4EF8-4325-986F-01033D08EDB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29F0BDD-FE12-46C3-985C-1888C17DB51B}" srcId="{0C2EE322-293F-46D5-B15D-61196C6A326F}" destId="{2BBAB17C-38A5-479D-8BDB-EEFFE51EB7F4}" srcOrd="1" destOrd="0" parTransId="{5F24B614-3B52-4009-85ED-4015A3BE272E}" sibTransId="{FBB7EA9E-CF32-4BF1-B2F2-8084B3183DA6}"/>
    <dgm:cxn modelId="{A68CD300-64AB-4500-A6DF-97BA77F2DA46}" type="presOf" srcId="{2BBAB17C-38A5-479D-8BDB-EEFFE51EB7F4}" destId="{E634018A-D137-49D8-8865-8848A50F216F}" srcOrd="0" destOrd="0" presId="urn:microsoft.com/office/officeart/2005/8/layout/hProcess9"/>
    <dgm:cxn modelId="{DE59D31C-F604-4F1E-A3BD-96AEC8F62633}" type="presOf" srcId="{566CE8A1-4647-49F8-8EB6-5972FE51453D}" destId="{B067ECDE-4317-463E-82D7-9E06507B84F3}" srcOrd="0" destOrd="0" presId="urn:microsoft.com/office/officeart/2005/8/layout/hProcess9"/>
    <dgm:cxn modelId="{D7982581-C4B3-410A-8912-829F21E3F37F}" type="presOf" srcId="{EB95C1AF-4EF8-4325-986F-01033D08EDBA}" destId="{C92CEC3B-E76C-4FB1-842F-A965803A3C19}" srcOrd="0" destOrd="0" presId="urn:microsoft.com/office/officeart/2005/8/layout/hProcess9"/>
    <dgm:cxn modelId="{D9F4B15D-5FAA-4B7E-AB48-9CC99E6F6940}" type="presOf" srcId="{33CC3ED4-5FA9-4A47-9D7C-1AB2AED4CDE6}" destId="{C357892C-1E86-493B-A588-82C3C885B868}" srcOrd="0" destOrd="0" presId="urn:microsoft.com/office/officeart/2005/8/layout/hProcess9"/>
    <dgm:cxn modelId="{4CC15BA1-7D1C-49F7-AA1A-CE02D935F3F7}" srcId="{0C2EE322-293F-46D5-B15D-61196C6A326F}" destId="{566CE8A1-4647-49F8-8EB6-5972FE51453D}" srcOrd="2" destOrd="0" parTransId="{F01223BF-5194-4A0A-AA05-84AC77EF848D}" sibTransId="{737E73DF-BBFB-4129-A80B-2832B21BDA41}"/>
    <dgm:cxn modelId="{907C3858-6B04-40CD-8B83-6B5975C7B748}" srcId="{0C2EE322-293F-46D5-B15D-61196C6A326F}" destId="{33CC3ED4-5FA9-4A47-9D7C-1AB2AED4CDE6}" srcOrd="0" destOrd="0" parTransId="{1D375A02-A383-46F1-BC70-DB0A260468F4}" sibTransId="{0B4D1036-D58E-4665-92E5-43D1C7A0BB7A}"/>
    <dgm:cxn modelId="{F897D750-A32F-4E55-BF4E-F1B36CBC1AE5}" type="presOf" srcId="{0C2EE322-293F-46D5-B15D-61196C6A326F}" destId="{71F7D0B3-C323-489E-8C4E-A91B23733B5C}" srcOrd="0" destOrd="0" presId="urn:microsoft.com/office/officeart/2005/8/layout/hProcess9"/>
    <dgm:cxn modelId="{A27D116A-FA97-4337-A958-FF9204A3F570}" srcId="{0C2EE322-293F-46D5-B15D-61196C6A326F}" destId="{EB95C1AF-4EF8-4325-986F-01033D08EDBA}" srcOrd="3" destOrd="0" parTransId="{0ACD2875-843A-4A56-A00F-4ECD35F47746}" sibTransId="{E76CFE09-A73B-4413-975B-55383A35AFED}"/>
    <dgm:cxn modelId="{C63B952C-54DB-4C45-92AA-E2D314B6F53F}" type="presParOf" srcId="{71F7D0B3-C323-489E-8C4E-A91B23733B5C}" destId="{06EEA9C9-61AA-411C-BDE5-CE93A9EF9728}" srcOrd="0" destOrd="0" presId="urn:microsoft.com/office/officeart/2005/8/layout/hProcess9"/>
    <dgm:cxn modelId="{48397EC7-72C0-4AFF-8451-C62E7A884A03}" type="presParOf" srcId="{71F7D0B3-C323-489E-8C4E-A91B23733B5C}" destId="{EB3B6ECF-FDC1-480B-9C58-A2C4BB7E3AAF}" srcOrd="1" destOrd="0" presId="urn:microsoft.com/office/officeart/2005/8/layout/hProcess9"/>
    <dgm:cxn modelId="{EB3F1A02-45A3-4FE6-BBE5-1F3A9342972D}" type="presParOf" srcId="{EB3B6ECF-FDC1-480B-9C58-A2C4BB7E3AAF}" destId="{C357892C-1E86-493B-A588-82C3C885B868}" srcOrd="0" destOrd="0" presId="urn:microsoft.com/office/officeart/2005/8/layout/hProcess9"/>
    <dgm:cxn modelId="{7FE47A9C-674C-487C-BD33-7EF748D97C64}" type="presParOf" srcId="{EB3B6ECF-FDC1-480B-9C58-A2C4BB7E3AAF}" destId="{BCBDB489-778B-4F4C-B0E6-C60E8B87F556}" srcOrd="1" destOrd="0" presId="urn:microsoft.com/office/officeart/2005/8/layout/hProcess9"/>
    <dgm:cxn modelId="{2802CB65-6EB5-4040-9D5C-5269FDECC684}" type="presParOf" srcId="{EB3B6ECF-FDC1-480B-9C58-A2C4BB7E3AAF}" destId="{E634018A-D137-49D8-8865-8848A50F216F}" srcOrd="2" destOrd="0" presId="urn:microsoft.com/office/officeart/2005/8/layout/hProcess9"/>
    <dgm:cxn modelId="{D7CEA153-8925-4C64-B6C9-D3D73F9C7DA6}" type="presParOf" srcId="{EB3B6ECF-FDC1-480B-9C58-A2C4BB7E3AAF}" destId="{D5536018-9017-4CF6-A2E6-D43244B502FC}" srcOrd="3" destOrd="0" presId="urn:microsoft.com/office/officeart/2005/8/layout/hProcess9"/>
    <dgm:cxn modelId="{A74A8F42-6970-48A7-8C17-53F25061533B}" type="presParOf" srcId="{EB3B6ECF-FDC1-480B-9C58-A2C4BB7E3AAF}" destId="{B067ECDE-4317-463E-82D7-9E06507B84F3}" srcOrd="4" destOrd="0" presId="urn:microsoft.com/office/officeart/2005/8/layout/hProcess9"/>
    <dgm:cxn modelId="{472872FF-6619-49F8-92A8-5E40BB9E656A}" type="presParOf" srcId="{EB3B6ECF-FDC1-480B-9C58-A2C4BB7E3AAF}" destId="{E16C188D-BCBB-488F-A8CE-00DABEF5EC77}" srcOrd="5" destOrd="0" presId="urn:microsoft.com/office/officeart/2005/8/layout/hProcess9"/>
    <dgm:cxn modelId="{B625B6D8-13AF-4D77-AADE-3F1827FAC4A9}" type="presParOf" srcId="{EB3B6ECF-FDC1-480B-9C58-A2C4BB7E3AAF}" destId="{C92CEC3B-E76C-4FB1-842F-A965803A3C19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EE322-293F-46D5-B15D-61196C6A32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CC3ED4-5FA9-4A47-9D7C-1AB2AED4CDE6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smtClean="0"/>
            <a:t>K2</a:t>
          </a:r>
          <a:endParaRPr lang="lv-LV" dirty="0"/>
        </a:p>
      </dgm:t>
    </dgm:pt>
    <dgm:pt modelId="{1D375A02-A383-46F1-BC70-DB0A260468F4}" type="parTrans" cxnId="{907C3858-6B04-40CD-8B83-6B5975C7B748}">
      <dgm:prSet/>
      <dgm:spPr/>
      <dgm:t>
        <a:bodyPr/>
        <a:lstStyle/>
        <a:p>
          <a:endParaRPr lang="lv-LV"/>
        </a:p>
      </dgm:t>
    </dgm:pt>
    <dgm:pt modelId="{0B4D1036-D58E-4665-92E5-43D1C7A0BB7A}" type="sibTrans" cxnId="{907C3858-6B04-40CD-8B83-6B5975C7B748}">
      <dgm:prSet/>
      <dgm:spPr/>
      <dgm:t>
        <a:bodyPr/>
        <a:lstStyle/>
        <a:p>
          <a:endParaRPr lang="lv-LV"/>
        </a:p>
      </dgm:t>
    </dgm:pt>
    <dgm:pt modelId="{2BBAB17C-38A5-479D-8BDB-EEFFE51EB7F4}">
      <dgm:prSet phldrT="[Text]"/>
      <dgm:spPr/>
      <dgm:t>
        <a:bodyPr/>
        <a:lstStyle/>
        <a:p>
          <a:r>
            <a:rPr lang="lv-LV" dirty="0" smtClean="0"/>
            <a:t>X2</a:t>
          </a:r>
          <a:endParaRPr lang="lv-LV" dirty="0"/>
        </a:p>
      </dgm:t>
    </dgm:pt>
    <dgm:pt modelId="{5F24B614-3B52-4009-85ED-4015A3BE272E}" type="parTrans" cxnId="{729F0BDD-FE12-46C3-985C-1888C17DB51B}">
      <dgm:prSet/>
      <dgm:spPr/>
      <dgm:t>
        <a:bodyPr/>
        <a:lstStyle/>
        <a:p>
          <a:endParaRPr lang="lv-LV"/>
        </a:p>
      </dgm:t>
    </dgm:pt>
    <dgm:pt modelId="{FBB7EA9E-CF32-4BF1-B2F2-8084B3183DA6}" type="sibTrans" cxnId="{729F0BDD-FE12-46C3-985C-1888C17DB51B}">
      <dgm:prSet/>
      <dgm:spPr/>
      <dgm:t>
        <a:bodyPr/>
        <a:lstStyle/>
        <a:p>
          <a:endParaRPr lang="lv-LV"/>
        </a:p>
      </dgm:t>
    </dgm:pt>
    <dgm:pt modelId="{566CE8A1-4647-49F8-8EB6-5972FE51453D}">
      <dgm:prSet phldrT="[Text]"/>
      <dgm:spPr/>
      <dgm:t>
        <a:bodyPr/>
        <a:lstStyle/>
        <a:p>
          <a:r>
            <a:rPr lang="lv-LV" dirty="0" smtClean="0"/>
            <a:t>Y2</a:t>
          </a:r>
          <a:endParaRPr lang="lv-LV" dirty="0"/>
        </a:p>
      </dgm:t>
    </dgm:pt>
    <dgm:pt modelId="{F01223BF-5194-4A0A-AA05-84AC77EF848D}" type="parTrans" cxnId="{4CC15BA1-7D1C-49F7-AA1A-CE02D935F3F7}">
      <dgm:prSet/>
      <dgm:spPr/>
      <dgm:t>
        <a:bodyPr/>
        <a:lstStyle/>
        <a:p>
          <a:endParaRPr lang="lv-LV"/>
        </a:p>
      </dgm:t>
    </dgm:pt>
    <dgm:pt modelId="{737E73DF-BBFB-4129-A80B-2832B21BDA41}" type="sibTrans" cxnId="{4CC15BA1-7D1C-49F7-AA1A-CE02D935F3F7}">
      <dgm:prSet/>
      <dgm:spPr/>
      <dgm:t>
        <a:bodyPr/>
        <a:lstStyle/>
        <a:p>
          <a:endParaRPr lang="lv-LV"/>
        </a:p>
      </dgm:t>
    </dgm:pt>
    <dgm:pt modelId="{EB95C1AF-4EF8-4325-986F-01033D08EDBA}">
      <dgm:prSet/>
      <dgm:spPr/>
      <dgm:t>
        <a:bodyPr/>
        <a:lstStyle/>
        <a:p>
          <a:r>
            <a:rPr lang="lv-LV" dirty="0" smtClean="0"/>
            <a:t>Z2(V2?)</a:t>
          </a:r>
          <a:endParaRPr lang="lv-LV" dirty="0"/>
        </a:p>
      </dgm:t>
    </dgm:pt>
    <dgm:pt modelId="{0ACD2875-843A-4A56-A00F-4ECD35F47746}" type="parTrans" cxnId="{A27D116A-FA97-4337-A958-FF9204A3F570}">
      <dgm:prSet/>
      <dgm:spPr/>
      <dgm:t>
        <a:bodyPr/>
        <a:lstStyle/>
        <a:p>
          <a:endParaRPr lang="lv-LV"/>
        </a:p>
      </dgm:t>
    </dgm:pt>
    <dgm:pt modelId="{E76CFE09-A73B-4413-975B-55383A35AFED}" type="sibTrans" cxnId="{A27D116A-FA97-4337-A958-FF9204A3F570}">
      <dgm:prSet/>
      <dgm:spPr/>
      <dgm:t>
        <a:bodyPr/>
        <a:lstStyle/>
        <a:p>
          <a:endParaRPr lang="lv-LV"/>
        </a:p>
      </dgm:t>
    </dgm:pt>
    <dgm:pt modelId="{71F7D0B3-C323-489E-8C4E-A91B23733B5C}" type="pres">
      <dgm:prSet presAssocID="{0C2EE322-293F-46D5-B15D-61196C6A326F}" presName="CompostProcess" presStyleCnt="0">
        <dgm:presLayoutVars>
          <dgm:dir/>
          <dgm:resizeHandles val="exact"/>
        </dgm:presLayoutVars>
      </dgm:prSet>
      <dgm:spPr/>
    </dgm:pt>
    <dgm:pt modelId="{06EEA9C9-61AA-411C-BDE5-CE93A9EF9728}" type="pres">
      <dgm:prSet presAssocID="{0C2EE322-293F-46D5-B15D-61196C6A326F}" presName="arrow" presStyleLbl="bgShp" presStyleIdx="0" presStyleCnt="1" custLinFactNeighborX="368"/>
      <dgm:spPr/>
    </dgm:pt>
    <dgm:pt modelId="{EB3B6ECF-FDC1-480B-9C58-A2C4BB7E3AAF}" type="pres">
      <dgm:prSet presAssocID="{0C2EE322-293F-46D5-B15D-61196C6A326F}" presName="linearProcess" presStyleCnt="0"/>
      <dgm:spPr/>
    </dgm:pt>
    <dgm:pt modelId="{C357892C-1E86-493B-A588-82C3C885B868}" type="pres">
      <dgm:prSet presAssocID="{33CC3ED4-5FA9-4A47-9D7C-1AB2AED4CD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BDB489-778B-4F4C-B0E6-C60E8B87F556}" type="pres">
      <dgm:prSet presAssocID="{0B4D1036-D58E-4665-92E5-43D1C7A0BB7A}" presName="sibTrans" presStyleCnt="0"/>
      <dgm:spPr/>
    </dgm:pt>
    <dgm:pt modelId="{E634018A-D137-49D8-8865-8848A50F216F}" type="pres">
      <dgm:prSet presAssocID="{2BBAB17C-38A5-479D-8BDB-EEFFE51EB7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536018-9017-4CF6-A2E6-D43244B502FC}" type="pres">
      <dgm:prSet presAssocID="{FBB7EA9E-CF32-4BF1-B2F2-8084B3183DA6}" presName="sibTrans" presStyleCnt="0"/>
      <dgm:spPr/>
    </dgm:pt>
    <dgm:pt modelId="{B067ECDE-4317-463E-82D7-9E06507B84F3}" type="pres">
      <dgm:prSet presAssocID="{566CE8A1-4647-49F8-8EB6-5972FE51453D}" presName="textNode" presStyleLbl="node1" presStyleIdx="2" presStyleCnt="4" custLinFactNeighborX="6299" custLinFactNeighborY="454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16C188D-BCBB-488F-A8CE-00DABEF5EC77}" type="pres">
      <dgm:prSet presAssocID="{737E73DF-BBFB-4129-A80B-2832B21BDA41}" presName="sibTrans" presStyleCnt="0"/>
      <dgm:spPr/>
    </dgm:pt>
    <dgm:pt modelId="{C92CEC3B-E76C-4FB1-842F-A965803A3C19}" type="pres">
      <dgm:prSet presAssocID="{EB95C1AF-4EF8-4325-986F-01033D08EDB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29F0BDD-FE12-46C3-985C-1888C17DB51B}" srcId="{0C2EE322-293F-46D5-B15D-61196C6A326F}" destId="{2BBAB17C-38A5-479D-8BDB-EEFFE51EB7F4}" srcOrd="1" destOrd="0" parTransId="{5F24B614-3B52-4009-85ED-4015A3BE272E}" sibTransId="{FBB7EA9E-CF32-4BF1-B2F2-8084B3183DA6}"/>
    <dgm:cxn modelId="{D91E89E7-B82A-4A0B-AF1F-97AFD5E0C262}" type="presOf" srcId="{0C2EE322-293F-46D5-B15D-61196C6A326F}" destId="{71F7D0B3-C323-489E-8C4E-A91B23733B5C}" srcOrd="0" destOrd="0" presId="urn:microsoft.com/office/officeart/2005/8/layout/hProcess9"/>
    <dgm:cxn modelId="{5C908D58-04A5-4778-B9E6-D59E45082DF6}" type="presOf" srcId="{EB95C1AF-4EF8-4325-986F-01033D08EDBA}" destId="{C92CEC3B-E76C-4FB1-842F-A965803A3C19}" srcOrd="0" destOrd="0" presId="urn:microsoft.com/office/officeart/2005/8/layout/hProcess9"/>
    <dgm:cxn modelId="{461DAC6A-572C-425A-9A2E-6ED8ED79F71A}" type="presOf" srcId="{566CE8A1-4647-49F8-8EB6-5972FE51453D}" destId="{B067ECDE-4317-463E-82D7-9E06507B84F3}" srcOrd="0" destOrd="0" presId="urn:microsoft.com/office/officeart/2005/8/layout/hProcess9"/>
    <dgm:cxn modelId="{4CC15BA1-7D1C-49F7-AA1A-CE02D935F3F7}" srcId="{0C2EE322-293F-46D5-B15D-61196C6A326F}" destId="{566CE8A1-4647-49F8-8EB6-5972FE51453D}" srcOrd="2" destOrd="0" parTransId="{F01223BF-5194-4A0A-AA05-84AC77EF848D}" sibTransId="{737E73DF-BBFB-4129-A80B-2832B21BDA41}"/>
    <dgm:cxn modelId="{ACD5E454-2949-42EA-87DD-E4E6C92E3D26}" type="presOf" srcId="{2BBAB17C-38A5-479D-8BDB-EEFFE51EB7F4}" destId="{E634018A-D137-49D8-8865-8848A50F216F}" srcOrd="0" destOrd="0" presId="urn:microsoft.com/office/officeart/2005/8/layout/hProcess9"/>
    <dgm:cxn modelId="{907C3858-6B04-40CD-8B83-6B5975C7B748}" srcId="{0C2EE322-293F-46D5-B15D-61196C6A326F}" destId="{33CC3ED4-5FA9-4A47-9D7C-1AB2AED4CDE6}" srcOrd="0" destOrd="0" parTransId="{1D375A02-A383-46F1-BC70-DB0A260468F4}" sibTransId="{0B4D1036-D58E-4665-92E5-43D1C7A0BB7A}"/>
    <dgm:cxn modelId="{41755876-E990-4CCF-956D-77B93D65A2DB}" type="presOf" srcId="{33CC3ED4-5FA9-4A47-9D7C-1AB2AED4CDE6}" destId="{C357892C-1E86-493B-A588-82C3C885B868}" srcOrd="0" destOrd="0" presId="urn:microsoft.com/office/officeart/2005/8/layout/hProcess9"/>
    <dgm:cxn modelId="{A27D116A-FA97-4337-A958-FF9204A3F570}" srcId="{0C2EE322-293F-46D5-B15D-61196C6A326F}" destId="{EB95C1AF-4EF8-4325-986F-01033D08EDBA}" srcOrd="3" destOrd="0" parTransId="{0ACD2875-843A-4A56-A00F-4ECD35F47746}" sibTransId="{E76CFE09-A73B-4413-975B-55383A35AFED}"/>
    <dgm:cxn modelId="{E73C4926-7A30-4E41-A557-1BB1314AC9AC}" type="presParOf" srcId="{71F7D0B3-C323-489E-8C4E-A91B23733B5C}" destId="{06EEA9C9-61AA-411C-BDE5-CE93A9EF9728}" srcOrd="0" destOrd="0" presId="urn:microsoft.com/office/officeart/2005/8/layout/hProcess9"/>
    <dgm:cxn modelId="{2ED4903C-1C94-473C-AB21-561C3F4293B6}" type="presParOf" srcId="{71F7D0B3-C323-489E-8C4E-A91B23733B5C}" destId="{EB3B6ECF-FDC1-480B-9C58-A2C4BB7E3AAF}" srcOrd="1" destOrd="0" presId="urn:microsoft.com/office/officeart/2005/8/layout/hProcess9"/>
    <dgm:cxn modelId="{632540DE-FBF9-4398-AD18-48E3CD70F343}" type="presParOf" srcId="{EB3B6ECF-FDC1-480B-9C58-A2C4BB7E3AAF}" destId="{C357892C-1E86-493B-A588-82C3C885B868}" srcOrd="0" destOrd="0" presId="urn:microsoft.com/office/officeart/2005/8/layout/hProcess9"/>
    <dgm:cxn modelId="{55E37C61-E5CE-4658-9AA2-991EE9541D54}" type="presParOf" srcId="{EB3B6ECF-FDC1-480B-9C58-A2C4BB7E3AAF}" destId="{BCBDB489-778B-4F4C-B0E6-C60E8B87F556}" srcOrd="1" destOrd="0" presId="urn:microsoft.com/office/officeart/2005/8/layout/hProcess9"/>
    <dgm:cxn modelId="{AD4FA8ED-03AF-4DD0-9391-23EB4A372005}" type="presParOf" srcId="{EB3B6ECF-FDC1-480B-9C58-A2C4BB7E3AAF}" destId="{E634018A-D137-49D8-8865-8848A50F216F}" srcOrd="2" destOrd="0" presId="urn:microsoft.com/office/officeart/2005/8/layout/hProcess9"/>
    <dgm:cxn modelId="{FD3E980C-6710-4FE8-B517-97FB6AA2E2A5}" type="presParOf" srcId="{EB3B6ECF-FDC1-480B-9C58-A2C4BB7E3AAF}" destId="{D5536018-9017-4CF6-A2E6-D43244B502FC}" srcOrd="3" destOrd="0" presId="urn:microsoft.com/office/officeart/2005/8/layout/hProcess9"/>
    <dgm:cxn modelId="{4797B2C0-4B90-4AEA-AF9C-639DBE82F3E9}" type="presParOf" srcId="{EB3B6ECF-FDC1-480B-9C58-A2C4BB7E3AAF}" destId="{B067ECDE-4317-463E-82D7-9E06507B84F3}" srcOrd="4" destOrd="0" presId="urn:microsoft.com/office/officeart/2005/8/layout/hProcess9"/>
    <dgm:cxn modelId="{7AF26EEB-FEE6-4079-B175-B3465B519BA1}" type="presParOf" srcId="{EB3B6ECF-FDC1-480B-9C58-A2C4BB7E3AAF}" destId="{E16C188D-BCBB-488F-A8CE-00DABEF5EC77}" srcOrd="5" destOrd="0" presId="urn:microsoft.com/office/officeart/2005/8/layout/hProcess9"/>
    <dgm:cxn modelId="{95CF8B78-0A17-4C49-8754-040079EE78F2}" type="presParOf" srcId="{EB3B6ECF-FDC1-480B-9C58-A2C4BB7E3AAF}" destId="{C92CEC3B-E76C-4FB1-842F-A965803A3C19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2EE322-293F-46D5-B15D-61196C6A32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CC3ED4-5FA9-4A47-9D7C-1AB2AED4CDE6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smtClean="0"/>
            <a:t>K3</a:t>
          </a:r>
          <a:endParaRPr lang="lv-LV" dirty="0"/>
        </a:p>
      </dgm:t>
    </dgm:pt>
    <dgm:pt modelId="{1D375A02-A383-46F1-BC70-DB0A260468F4}" type="parTrans" cxnId="{907C3858-6B04-40CD-8B83-6B5975C7B748}">
      <dgm:prSet/>
      <dgm:spPr/>
      <dgm:t>
        <a:bodyPr/>
        <a:lstStyle/>
        <a:p>
          <a:endParaRPr lang="lv-LV"/>
        </a:p>
      </dgm:t>
    </dgm:pt>
    <dgm:pt modelId="{0B4D1036-D58E-4665-92E5-43D1C7A0BB7A}" type="sibTrans" cxnId="{907C3858-6B04-40CD-8B83-6B5975C7B748}">
      <dgm:prSet/>
      <dgm:spPr/>
      <dgm:t>
        <a:bodyPr/>
        <a:lstStyle/>
        <a:p>
          <a:endParaRPr lang="lv-LV"/>
        </a:p>
      </dgm:t>
    </dgm:pt>
    <dgm:pt modelId="{2BBAB17C-38A5-479D-8BDB-EEFFE51EB7F4}">
      <dgm:prSet phldrT="[Text]"/>
      <dgm:spPr/>
      <dgm:t>
        <a:bodyPr/>
        <a:lstStyle/>
        <a:p>
          <a:r>
            <a:rPr lang="lv-LV" dirty="0" smtClean="0"/>
            <a:t>X3</a:t>
          </a:r>
          <a:endParaRPr lang="lv-LV" dirty="0"/>
        </a:p>
      </dgm:t>
    </dgm:pt>
    <dgm:pt modelId="{5F24B614-3B52-4009-85ED-4015A3BE272E}" type="parTrans" cxnId="{729F0BDD-FE12-46C3-985C-1888C17DB51B}">
      <dgm:prSet/>
      <dgm:spPr/>
      <dgm:t>
        <a:bodyPr/>
        <a:lstStyle/>
        <a:p>
          <a:endParaRPr lang="lv-LV"/>
        </a:p>
      </dgm:t>
    </dgm:pt>
    <dgm:pt modelId="{FBB7EA9E-CF32-4BF1-B2F2-8084B3183DA6}" type="sibTrans" cxnId="{729F0BDD-FE12-46C3-985C-1888C17DB51B}">
      <dgm:prSet/>
      <dgm:spPr/>
      <dgm:t>
        <a:bodyPr/>
        <a:lstStyle/>
        <a:p>
          <a:endParaRPr lang="lv-LV"/>
        </a:p>
      </dgm:t>
    </dgm:pt>
    <dgm:pt modelId="{EB95C1AF-4EF8-4325-986F-01033D08EDBA}">
      <dgm:prSet/>
      <dgm:spPr/>
      <dgm:t>
        <a:bodyPr/>
        <a:lstStyle/>
        <a:p>
          <a:r>
            <a:rPr lang="lv-LV" dirty="0" smtClean="0"/>
            <a:t>Z3(V3?)</a:t>
          </a:r>
          <a:endParaRPr lang="lv-LV" dirty="0"/>
        </a:p>
      </dgm:t>
    </dgm:pt>
    <dgm:pt modelId="{0ACD2875-843A-4A56-A00F-4ECD35F47746}" type="parTrans" cxnId="{A27D116A-FA97-4337-A958-FF9204A3F570}">
      <dgm:prSet/>
      <dgm:spPr/>
      <dgm:t>
        <a:bodyPr/>
        <a:lstStyle/>
        <a:p>
          <a:endParaRPr lang="lv-LV"/>
        </a:p>
      </dgm:t>
    </dgm:pt>
    <dgm:pt modelId="{E76CFE09-A73B-4413-975B-55383A35AFED}" type="sibTrans" cxnId="{A27D116A-FA97-4337-A958-FF9204A3F570}">
      <dgm:prSet/>
      <dgm:spPr/>
      <dgm:t>
        <a:bodyPr/>
        <a:lstStyle/>
        <a:p>
          <a:endParaRPr lang="lv-LV"/>
        </a:p>
      </dgm:t>
    </dgm:pt>
    <dgm:pt modelId="{566CE8A1-4647-49F8-8EB6-5972FE51453D}">
      <dgm:prSet phldrT="[Text]"/>
      <dgm:spPr/>
      <dgm:t>
        <a:bodyPr/>
        <a:lstStyle/>
        <a:p>
          <a:r>
            <a:rPr lang="lv-LV" dirty="0" smtClean="0"/>
            <a:t>Y3</a:t>
          </a:r>
          <a:endParaRPr lang="lv-LV" dirty="0"/>
        </a:p>
      </dgm:t>
    </dgm:pt>
    <dgm:pt modelId="{737E73DF-BBFB-4129-A80B-2832B21BDA41}" type="sibTrans" cxnId="{4CC15BA1-7D1C-49F7-AA1A-CE02D935F3F7}">
      <dgm:prSet/>
      <dgm:spPr/>
      <dgm:t>
        <a:bodyPr/>
        <a:lstStyle/>
        <a:p>
          <a:endParaRPr lang="lv-LV"/>
        </a:p>
      </dgm:t>
    </dgm:pt>
    <dgm:pt modelId="{F01223BF-5194-4A0A-AA05-84AC77EF848D}" type="parTrans" cxnId="{4CC15BA1-7D1C-49F7-AA1A-CE02D935F3F7}">
      <dgm:prSet/>
      <dgm:spPr/>
      <dgm:t>
        <a:bodyPr/>
        <a:lstStyle/>
        <a:p>
          <a:endParaRPr lang="lv-LV"/>
        </a:p>
      </dgm:t>
    </dgm:pt>
    <dgm:pt modelId="{71F7D0B3-C323-489E-8C4E-A91B23733B5C}" type="pres">
      <dgm:prSet presAssocID="{0C2EE322-293F-46D5-B15D-61196C6A326F}" presName="CompostProcess" presStyleCnt="0">
        <dgm:presLayoutVars>
          <dgm:dir/>
          <dgm:resizeHandles val="exact"/>
        </dgm:presLayoutVars>
      </dgm:prSet>
      <dgm:spPr/>
    </dgm:pt>
    <dgm:pt modelId="{06EEA9C9-61AA-411C-BDE5-CE93A9EF9728}" type="pres">
      <dgm:prSet presAssocID="{0C2EE322-293F-46D5-B15D-61196C6A326F}" presName="arrow" presStyleLbl="bgShp" presStyleIdx="0" presStyleCnt="1" custLinFactNeighborX="368"/>
      <dgm:spPr/>
    </dgm:pt>
    <dgm:pt modelId="{EB3B6ECF-FDC1-480B-9C58-A2C4BB7E3AAF}" type="pres">
      <dgm:prSet presAssocID="{0C2EE322-293F-46D5-B15D-61196C6A326F}" presName="linearProcess" presStyleCnt="0"/>
      <dgm:spPr/>
    </dgm:pt>
    <dgm:pt modelId="{C357892C-1E86-493B-A588-82C3C885B868}" type="pres">
      <dgm:prSet presAssocID="{33CC3ED4-5FA9-4A47-9D7C-1AB2AED4CD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BDB489-778B-4F4C-B0E6-C60E8B87F556}" type="pres">
      <dgm:prSet presAssocID="{0B4D1036-D58E-4665-92E5-43D1C7A0BB7A}" presName="sibTrans" presStyleCnt="0"/>
      <dgm:spPr/>
    </dgm:pt>
    <dgm:pt modelId="{E634018A-D137-49D8-8865-8848A50F216F}" type="pres">
      <dgm:prSet presAssocID="{2BBAB17C-38A5-479D-8BDB-EEFFE51EB7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536018-9017-4CF6-A2E6-D43244B502FC}" type="pres">
      <dgm:prSet presAssocID="{FBB7EA9E-CF32-4BF1-B2F2-8084B3183DA6}" presName="sibTrans" presStyleCnt="0"/>
      <dgm:spPr/>
    </dgm:pt>
    <dgm:pt modelId="{B067ECDE-4317-463E-82D7-9E06507B84F3}" type="pres">
      <dgm:prSet presAssocID="{566CE8A1-4647-49F8-8EB6-5972FE51453D}" presName="textNode" presStyleLbl="node1" presStyleIdx="2" presStyleCnt="4" custLinFactNeighborX="6299" custLinFactNeighborY="454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16C188D-BCBB-488F-A8CE-00DABEF5EC77}" type="pres">
      <dgm:prSet presAssocID="{737E73DF-BBFB-4129-A80B-2832B21BDA41}" presName="sibTrans" presStyleCnt="0"/>
      <dgm:spPr/>
    </dgm:pt>
    <dgm:pt modelId="{C92CEC3B-E76C-4FB1-842F-A965803A3C19}" type="pres">
      <dgm:prSet presAssocID="{EB95C1AF-4EF8-4325-986F-01033D08EDB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812DA4C-40B4-495C-8069-7E983AAF25B2}" type="presOf" srcId="{EB95C1AF-4EF8-4325-986F-01033D08EDBA}" destId="{C92CEC3B-E76C-4FB1-842F-A965803A3C19}" srcOrd="0" destOrd="0" presId="urn:microsoft.com/office/officeart/2005/8/layout/hProcess9"/>
    <dgm:cxn modelId="{729F0BDD-FE12-46C3-985C-1888C17DB51B}" srcId="{0C2EE322-293F-46D5-B15D-61196C6A326F}" destId="{2BBAB17C-38A5-479D-8BDB-EEFFE51EB7F4}" srcOrd="1" destOrd="0" parTransId="{5F24B614-3B52-4009-85ED-4015A3BE272E}" sibTransId="{FBB7EA9E-CF32-4BF1-B2F2-8084B3183DA6}"/>
    <dgm:cxn modelId="{6B7B85D2-C19D-4821-9EEF-6B22D6B5367A}" type="presOf" srcId="{566CE8A1-4647-49F8-8EB6-5972FE51453D}" destId="{B067ECDE-4317-463E-82D7-9E06507B84F3}" srcOrd="0" destOrd="0" presId="urn:microsoft.com/office/officeart/2005/8/layout/hProcess9"/>
    <dgm:cxn modelId="{3D77CC7E-C950-4F2E-ABE3-5A63951F88FD}" type="presOf" srcId="{33CC3ED4-5FA9-4A47-9D7C-1AB2AED4CDE6}" destId="{C357892C-1E86-493B-A588-82C3C885B868}" srcOrd="0" destOrd="0" presId="urn:microsoft.com/office/officeart/2005/8/layout/hProcess9"/>
    <dgm:cxn modelId="{1531913C-4006-47F3-B020-065B36A72615}" type="presOf" srcId="{2BBAB17C-38A5-479D-8BDB-EEFFE51EB7F4}" destId="{E634018A-D137-49D8-8865-8848A50F216F}" srcOrd="0" destOrd="0" presId="urn:microsoft.com/office/officeart/2005/8/layout/hProcess9"/>
    <dgm:cxn modelId="{4CC15BA1-7D1C-49F7-AA1A-CE02D935F3F7}" srcId="{0C2EE322-293F-46D5-B15D-61196C6A326F}" destId="{566CE8A1-4647-49F8-8EB6-5972FE51453D}" srcOrd="2" destOrd="0" parTransId="{F01223BF-5194-4A0A-AA05-84AC77EF848D}" sibTransId="{737E73DF-BBFB-4129-A80B-2832B21BDA41}"/>
    <dgm:cxn modelId="{907C3858-6B04-40CD-8B83-6B5975C7B748}" srcId="{0C2EE322-293F-46D5-B15D-61196C6A326F}" destId="{33CC3ED4-5FA9-4A47-9D7C-1AB2AED4CDE6}" srcOrd="0" destOrd="0" parTransId="{1D375A02-A383-46F1-BC70-DB0A260468F4}" sibTransId="{0B4D1036-D58E-4665-92E5-43D1C7A0BB7A}"/>
    <dgm:cxn modelId="{A27D116A-FA97-4337-A958-FF9204A3F570}" srcId="{0C2EE322-293F-46D5-B15D-61196C6A326F}" destId="{EB95C1AF-4EF8-4325-986F-01033D08EDBA}" srcOrd="3" destOrd="0" parTransId="{0ACD2875-843A-4A56-A00F-4ECD35F47746}" sibTransId="{E76CFE09-A73B-4413-975B-55383A35AFED}"/>
    <dgm:cxn modelId="{69BDCF27-F4D5-4196-91F5-C839F170237B}" type="presOf" srcId="{0C2EE322-293F-46D5-B15D-61196C6A326F}" destId="{71F7D0B3-C323-489E-8C4E-A91B23733B5C}" srcOrd="0" destOrd="0" presId="urn:microsoft.com/office/officeart/2005/8/layout/hProcess9"/>
    <dgm:cxn modelId="{4EC802B6-A342-44B0-94B6-F1A5DBD4FF99}" type="presParOf" srcId="{71F7D0B3-C323-489E-8C4E-A91B23733B5C}" destId="{06EEA9C9-61AA-411C-BDE5-CE93A9EF9728}" srcOrd="0" destOrd="0" presId="urn:microsoft.com/office/officeart/2005/8/layout/hProcess9"/>
    <dgm:cxn modelId="{8BD251D9-1833-4443-AFD2-48939F0F454E}" type="presParOf" srcId="{71F7D0B3-C323-489E-8C4E-A91B23733B5C}" destId="{EB3B6ECF-FDC1-480B-9C58-A2C4BB7E3AAF}" srcOrd="1" destOrd="0" presId="urn:microsoft.com/office/officeart/2005/8/layout/hProcess9"/>
    <dgm:cxn modelId="{B325209D-307C-4922-85CE-C189A16331B1}" type="presParOf" srcId="{EB3B6ECF-FDC1-480B-9C58-A2C4BB7E3AAF}" destId="{C357892C-1E86-493B-A588-82C3C885B868}" srcOrd="0" destOrd="0" presId="urn:microsoft.com/office/officeart/2005/8/layout/hProcess9"/>
    <dgm:cxn modelId="{1AF0CE6B-29E6-41A3-9C8C-CCD17E55BA4E}" type="presParOf" srcId="{EB3B6ECF-FDC1-480B-9C58-A2C4BB7E3AAF}" destId="{BCBDB489-778B-4F4C-B0E6-C60E8B87F556}" srcOrd="1" destOrd="0" presId="urn:microsoft.com/office/officeart/2005/8/layout/hProcess9"/>
    <dgm:cxn modelId="{1D966A82-D503-447D-B4BC-2B618E7A29F7}" type="presParOf" srcId="{EB3B6ECF-FDC1-480B-9C58-A2C4BB7E3AAF}" destId="{E634018A-D137-49D8-8865-8848A50F216F}" srcOrd="2" destOrd="0" presId="urn:microsoft.com/office/officeart/2005/8/layout/hProcess9"/>
    <dgm:cxn modelId="{FFAB3929-30F2-4F43-92D2-B6A063BC7DA7}" type="presParOf" srcId="{EB3B6ECF-FDC1-480B-9C58-A2C4BB7E3AAF}" destId="{D5536018-9017-4CF6-A2E6-D43244B502FC}" srcOrd="3" destOrd="0" presId="urn:microsoft.com/office/officeart/2005/8/layout/hProcess9"/>
    <dgm:cxn modelId="{F17138F8-E2E9-4F33-A9ED-C49939DD9C03}" type="presParOf" srcId="{EB3B6ECF-FDC1-480B-9C58-A2C4BB7E3AAF}" destId="{B067ECDE-4317-463E-82D7-9E06507B84F3}" srcOrd="4" destOrd="0" presId="urn:microsoft.com/office/officeart/2005/8/layout/hProcess9"/>
    <dgm:cxn modelId="{AF1EDBEA-8D41-4739-9ED2-B0EC63E44A5C}" type="presParOf" srcId="{EB3B6ECF-FDC1-480B-9C58-A2C4BB7E3AAF}" destId="{E16C188D-BCBB-488F-A8CE-00DABEF5EC77}" srcOrd="5" destOrd="0" presId="urn:microsoft.com/office/officeart/2005/8/layout/hProcess9"/>
    <dgm:cxn modelId="{8CC6D823-F629-4ADF-AA9C-E5C13990AB86}" type="presParOf" srcId="{EB3B6ECF-FDC1-480B-9C58-A2C4BB7E3AAF}" destId="{C92CEC3B-E76C-4FB1-842F-A965803A3C19}" srcOrd="6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2EE322-293F-46D5-B15D-61196C6A32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CC3ED4-5FA9-4A47-9D7C-1AB2AED4CDE6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smtClean="0"/>
            <a:t>K4</a:t>
          </a:r>
          <a:endParaRPr lang="lv-LV" dirty="0"/>
        </a:p>
      </dgm:t>
    </dgm:pt>
    <dgm:pt modelId="{1D375A02-A383-46F1-BC70-DB0A260468F4}" type="parTrans" cxnId="{907C3858-6B04-40CD-8B83-6B5975C7B748}">
      <dgm:prSet/>
      <dgm:spPr/>
      <dgm:t>
        <a:bodyPr/>
        <a:lstStyle/>
        <a:p>
          <a:endParaRPr lang="lv-LV"/>
        </a:p>
      </dgm:t>
    </dgm:pt>
    <dgm:pt modelId="{0B4D1036-D58E-4665-92E5-43D1C7A0BB7A}" type="sibTrans" cxnId="{907C3858-6B04-40CD-8B83-6B5975C7B748}">
      <dgm:prSet/>
      <dgm:spPr/>
      <dgm:t>
        <a:bodyPr/>
        <a:lstStyle/>
        <a:p>
          <a:endParaRPr lang="lv-LV"/>
        </a:p>
      </dgm:t>
    </dgm:pt>
    <dgm:pt modelId="{2BBAB17C-38A5-479D-8BDB-EEFFE51EB7F4}">
      <dgm:prSet phldrT="[Text]"/>
      <dgm:spPr/>
      <dgm:t>
        <a:bodyPr/>
        <a:lstStyle/>
        <a:p>
          <a:r>
            <a:rPr lang="lv-LV" dirty="0" smtClean="0"/>
            <a:t>X4</a:t>
          </a:r>
          <a:endParaRPr lang="lv-LV" dirty="0"/>
        </a:p>
      </dgm:t>
    </dgm:pt>
    <dgm:pt modelId="{5F24B614-3B52-4009-85ED-4015A3BE272E}" type="parTrans" cxnId="{729F0BDD-FE12-46C3-985C-1888C17DB51B}">
      <dgm:prSet/>
      <dgm:spPr/>
      <dgm:t>
        <a:bodyPr/>
        <a:lstStyle/>
        <a:p>
          <a:endParaRPr lang="lv-LV"/>
        </a:p>
      </dgm:t>
    </dgm:pt>
    <dgm:pt modelId="{FBB7EA9E-CF32-4BF1-B2F2-8084B3183DA6}" type="sibTrans" cxnId="{729F0BDD-FE12-46C3-985C-1888C17DB51B}">
      <dgm:prSet/>
      <dgm:spPr/>
      <dgm:t>
        <a:bodyPr/>
        <a:lstStyle/>
        <a:p>
          <a:endParaRPr lang="lv-LV"/>
        </a:p>
      </dgm:t>
    </dgm:pt>
    <dgm:pt modelId="{566CE8A1-4647-49F8-8EB6-5972FE51453D}">
      <dgm:prSet phldrT="[Text]"/>
      <dgm:spPr/>
      <dgm:t>
        <a:bodyPr/>
        <a:lstStyle/>
        <a:p>
          <a:r>
            <a:rPr lang="lv-LV" dirty="0" smtClean="0"/>
            <a:t>Y4</a:t>
          </a:r>
          <a:endParaRPr lang="lv-LV" dirty="0"/>
        </a:p>
      </dgm:t>
    </dgm:pt>
    <dgm:pt modelId="{F01223BF-5194-4A0A-AA05-84AC77EF848D}" type="parTrans" cxnId="{4CC15BA1-7D1C-49F7-AA1A-CE02D935F3F7}">
      <dgm:prSet/>
      <dgm:spPr/>
      <dgm:t>
        <a:bodyPr/>
        <a:lstStyle/>
        <a:p>
          <a:endParaRPr lang="lv-LV"/>
        </a:p>
      </dgm:t>
    </dgm:pt>
    <dgm:pt modelId="{737E73DF-BBFB-4129-A80B-2832B21BDA41}" type="sibTrans" cxnId="{4CC15BA1-7D1C-49F7-AA1A-CE02D935F3F7}">
      <dgm:prSet/>
      <dgm:spPr/>
      <dgm:t>
        <a:bodyPr/>
        <a:lstStyle/>
        <a:p>
          <a:endParaRPr lang="lv-LV"/>
        </a:p>
      </dgm:t>
    </dgm:pt>
    <dgm:pt modelId="{EB95C1AF-4EF8-4325-986F-01033D08EDBA}">
      <dgm:prSet/>
      <dgm:spPr/>
      <dgm:t>
        <a:bodyPr/>
        <a:lstStyle/>
        <a:p>
          <a:r>
            <a:rPr lang="lv-LV" dirty="0" smtClean="0"/>
            <a:t>Z4(V4?)</a:t>
          </a:r>
          <a:endParaRPr lang="lv-LV" dirty="0"/>
        </a:p>
      </dgm:t>
    </dgm:pt>
    <dgm:pt modelId="{0ACD2875-843A-4A56-A00F-4ECD35F47746}" type="parTrans" cxnId="{A27D116A-FA97-4337-A958-FF9204A3F570}">
      <dgm:prSet/>
      <dgm:spPr/>
      <dgm:t>
        <a:bodyPr/>
        <a:lstStyle/>
        <a:p>
          <a:endParaRPr lang="lv-LV"/>
        </a:p>
      </dgm:t>
    </dgm:pt>
    <dgm:pt modelId="{E76CFE09-A73B-4413-975B-55383A35AFED}" type="sibTrans" cxnId="{A27D116A-FA97-4337-A958-FF9204A3F570}">
      <dgm:prSet/>
      <dgm:spPr/>
      <dgm:t>
        <a:bodyPr/>
        <a:lstStyle/>
        <a:p>
          <a:endParaRPr lang="lv-LV"/>
        </a:p>
      </dgm:t>
    </dgm:pt>
    <dgm:pt modelId="{71F7D0B3-C323-489E-8C4E-A91B23733B5C}" type="pres">
      <dgm:prSet presAssocID="{0C2EE322-293F-46D5-B15D-61196C6A326F}" presName="CompostProcess" presStyleCnt="0">
        <dgm:presLayoutVars>
          <dgm:dir/>
          <dgm:resizeHandles val="exact"/>
        </dgm:presLayoutVars>
      </dgm:prSet>
      <dgm:spPr/>
    </dgm:pt>
    <dgm:pt modelId="{06EEA9C9-61AA-411C-BDE5-CE93A9EF9728}" type="pres">
      <dgm:prSet presAssocID="{0C2EE322-293F-46D5-B15D-61196C6A326F}" presName="arrow" presStyleLbl="bgShp" presStyleIdx="0" presStyleCnt="1" custLinFactNeighborX="368"/>
      <dgm:spPr/>
    </dgm:pt>
    <dgm:pt modelId="{EB3B6ECF-FDC1-480B-9C58-A2C4BB7E3AAF}" type="pres">
      <dgm:prSet presAssocID="{0C2EE322-293F-46D5-B15D-61196C6A326F}" presName="linearProcess" presStyleCnt="0"/>
      <dgm:spPr/>
    </dgm:pt>
    <dgm:pt modelId="{C357892C-1E86-493B-A588-82C3C885B868}" type="pres">
      <dgm:prSet presAssocID="{33CC3ED4-5FA9-4A47-9D7C-1AB2AED4CD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BDB489-778B-4F4C-B0E6-C60E8B87F556}" type="pres">
      <dgm:prSet presAssocID="{0B4D1036-D58E-4665-92E5-43D1C7A0BB7A}" presName="sibTrans" presStyleCnt="0"/>
      <dgm:spPr/>
    </dgm:pt>
    <dgm:pt modelId="{E634018A-D137-49D8-8865-8848A50F216F}" type="pres">
      <dgm:prSet presAssocID="{2BBAB17C-38A5-479D-8BDB-EEFFE51EB7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536018-9017-4CF6-A2E6-D43244B502FC}" type="pres">
      <dgm:prSet presAssocID="{FBB7EA9E-CF32-4BF1-B2F2-8084B3183DA6}" presName="sibTrans" presStyleCnt="0"/>
      <dgm:spPr/>
    </dgm:pt>
    <dgm:pt modelId="{B067ECDE-4317-463E-82D7-9E06507B84F3}" type="pres">
      <dgm:prSet presAssocID="{566CE8A1-4647-49F8-8EB6-5972FE51453D}" presName="textNode" presStyleLbl="node1" presStyleIdx="2" presStyleCnt="4" custLinFactNeighborX="6299" custLinFactNeighborY="454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16C188D-BCBB-488F-A8CE-00DABEF5EC77}" type="pres">
      <dgm:prSet presAssocID="{737E73DF-BBFB-4129-A80B-2832B21BDA41}" presName="sibTrans" presStyleCnt="0"/>
      <dgm:spPr/>
    </dgm:pt>
    <dgm:pt modelId="{C92CEC3B-E76C-4FB1-842F-A965803A3C19}" type="pres">
      <dgm:prSet presAssocID="{EB95C1AF-4EF8-4325-986F-01033D08EDB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B4F0799-802D-43EC-83BE-C0B0671B3926}" type="presOf" srcId="{0C2EE322-293F-46D5-B15D-61196C6A326F}" destId="{71F7D0B3-C323-489E-8C4E-A91B23733B5C}" srcOrd="0" destOrd="0" presId="urn:microsoft.com/office/officeart/2005/8/layout/hProcess9"/>
    <dgm:cxn modelId="{729F0BDD-FE12-46C3-985C-1888C17DB51B}" srcId="{0C2EE322-293F-46D5-B15D-61196C6A326F}" destId="{2BBAB17C-38A5-479D-8BDB-EEFFE51EB7F4}" srcOrd="1" destOrd="0" parTransId="{5F24B614-3B52-4009-85ED-4015A3BE272E}" sibTransId="{FBB7EA9E-CF32-4BF1-B2F2-8084B3183DA6}"/>
    <dgm:cxn modelId="{C26ED0EF-5796-4BB2-A54E-2C695FBD16CF}" type="presOf" srcId="{2BBAB17C-38A5-479D-8BDB-EEFFE51EB7F4}" destId="{E634018A-D137-49D8-8865-8848A50F216F}" srcOrd="0" destOrd="0" presId="urn:microsoft.com/office/officeart/2005/8/layout/hProcess9"/>
    <dgm:cxn modelId="{4CC15BA1-7D1C-49F7-AA1A-CE02D935F3F7}" srcId="{0C2EE322-293F-46D5-B15D-61196C6A326F}" destId="{566CE8A1-4647-49F8-8EB6-5972FE51453D}" srcOrd="2" destOrd="0" parTransId="{F01223BF-5194-4A0A-AA05-84AC77EF848D}" sibTransId="{737E73DF-BBFB-4129-A80B-2832B21BDA41}"/>
    <dgm:cxn modelId="{4C92C175-81F1-41B3-997F-B1EB616028AF}" type="presOf" srcId="{33CC3ED4-5FA9-4A47-9D7C-1AB2AED4CDE6}" destId="{C357892C-1E86-493B-A588-82C3C885B868}" srcOrd="0" destOrd="0" presId="urn:microsoft.com/office/officeart/2005/8/layout/hProcess9"/>
    <dgm:cxn modelId="{907C3858-6B04-40CD-8B83-6B5975C7B748}" srcId="{0C2EE322-293F-46D5-B15D-61196C6A326F}" destId="{33CC3ED4-5FA9-4A47-9D7C-1AB2AED4CDE6}" srcOrd="0" destOrd="0" parTransId="{1D375A02-A383-46F1-BC70-DB0A260468F4}" sibTransId="{0B4D1036-D58E-4665-92E5-43D1C7A0BB7A}"/>
    <dgm:cxn modelId="{0C0C082B-1098-42A0-9129-41C0FF737EF5}" type="presOf" srcId="{EB95C1AF-4EF8-4325-986F-01033D08EDBA}" destId="{C92CEC3B-E76C-4FB1-842F-A965803A3C19}" srcOrd="0" destOrd="0" presId="urn:microsoft.com/office/officeart/2005/8/layout/hProcess9"/>
    <dgm:cxn modelId="{3BE8E021-DAE6-42FE-834D-3FB6B24B8AAC}" type="presOf" srcId="{566CE8A1-4647-49F8-8EB6-5972FE51453D}" destId="{B067ECDE-4317-463E-82D7-9E06507B84F3}" srcOrd="0" destOrd="0" presId="urn:microsoft.com/office/officeart/2005/8/layout/hProcess9"/>
    <dgm:cxn modelId="{A27D116A-FA97-4337-A958-FF9204A3F570}" srcId="{0C2EE322-293F-46D5-B15D-61196C6A326F}" destId="{EB95C1AF-4EF8-4325-986F-01033D08EDBA}" srcOrd="3" destOrd="0" parTransId="{0ACD2875-843A-4A56-A00F-4ECD35F47746}" sibTransId="{E76CFE09-A73B-4413-975B-55383A35AFED}"/>
    <dgm:cxn modelId="{D31B03E3-CA84-45F6-8EF0-6F94F46B168A}" type="presParOf" srcId="{71F7D0B3-C323-489E-8C4E-A91B23733B5C}" destId="{06EEA9C9-61AA-411C-BDE5-CE93A9EF9728}" srcOrd="0" destOrd="0" presId="urn:microsoft.com/office/officeart/2005/8/layout/hProcess9"/>
    <dgm:cxn modelId="{6ACC578B-76CB-46ED-AFE9-297264FAA77D}" type="presParOf" srcId="{71F7D0B3-C323-489E-8C4E-A91B23733B5C}" destId="{EB3B6ECF-FDC1-480B-9C58-A2C4BB7E3AAF}" srcOrd="1" destOrd="0" presId="urn:microsoft.com/office/officeart/2005/8/layout/hProcess9"/>
    <dgm:cxn modelId="{A0AF4CDA-5253-4B73-9F80-72267CCA0CB4}" type="presParOf" srcId="{EB3B6ECF-FDC1-480B-9C58-A2C4BB7E3AAF}" destId="{C357892C-1E86-493B-A588-82C3C885B868}" srcOrd="0" destOrd="0" presId="urn:microsoft.com/office/officeart/2005/8/layout/hProcess9"/>
    <dgm:cxn modelId="{1F68E205-0EA4-490F-843F-BD9726790371}" type="presParOf" srcId="{EB3B6ECF-FDC1-480B-9C58-A2C4BB7E3AAF}" destId="{BCBDB489-778B-4F4C-B0E6-C60E8B87F556}" srcOrd="1" destOrd="0" presId="urn:microsoft.com/office/officeart/2005/8/layout/hProcess9"/>
    <dgm:cxn modelId="{C6CCEFCF-1526-4EAB-811F-792616E93A11}" type="presParOf" srcId="{EB3B6ECF-FDC1-480B-9C58-A2C4BB7E3AAF}" destId="{E634018A-D137-49D8-8865-8848A50F216F}" srcOrd="2" destOrd="0" presId="urn:microsoft.com/office/officeart/2005/8/layout/hProcess9"/>
    <dgm:cxn modelId="{F0BDF265-C920-49C3-B7A5-E0E0D8A9734B}" type="presParOf" srcId="{EB3B6ECF-FDC1-480B-9C58-A2C4BB7E3AAF}" destId="{D5536018-9017-4CF6-A2E6-D43244B502FC}" srcOrd="3" destOrd="0" presId="urn:microsoft.com/office/officeart/2005/8/layout/hProcess9"/>
    <dgm:cxn modelId="{8A851D54-0D8D-462B-8C02-F4F20DC8DDE1}" type="presParOf" srcId="{EB3B6ECF-FDC1-480B-9C58-A2C4BB7E3AAF}" destId="{B067ECDE-4317-463E-82D7-9E06507B84F3}" srcOrd="4" destOrd="0" presId="urn:microsoft.com/office/officeart/2005/8/layout/hProcess9"/>
    <dgm:cxn modelId="{876F62BD-7378-4C50-8B89-2BFB4556FF14}" type="presParOf" srcId="{EB3B6ECF-FDC1-480B-9C58-A2C4BB7E3AAF}" destId="{E16C188D-BCBB-488F-A8CE-00DABEF5EC77}" srcOrd="5" destOrd="0" presId="urn:microsoft.com/office/officeart/2005/8/layout/hProcess9"/>
    <dgm:cxn modelId="{BFB17669-0504-43D9-80B3-F08F499ECB8A}" type="presParOf" srcId="{EB3B6ECF-FDC1-480B-9C58-A2C4BB7E3AAF}" destId="{C92CEC3B-E76C-4FB1-842F-A965803A3C19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526F-05FA-43E1-A675-DE9FDD0D3D19}" type="datetimeFigureOut">
              <a:rPr lang="lv-LV" smtClean="0"/>
              <a:pPr/>
              <a:t>2010.12.20.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86B4-0B8F-4B42-BD1E-07EFE0554E1D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le.l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8358246" cy="1470025"/>
          </a:xfrm>
        </p:spPr>
        <p:txBody>
          <a:bodyPr/>
          <a:lstStyle/>
          <a:p>
            <a:r>
              <a:rPr lang="lv-LV" b="1" dirty="0" smtClean="0">
                <a:solidFill>
                  <a:srgbClr val="FF0000"/>
                </a:solidFill>
              </a:rPr>
              <a:t>Motivācija auditora darbā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7429552" cy="2614634"/>
          </a:xfrm>
        </p:spPr>
        <p:txBody>
          <a:bodyPr>
            <a:normAutofit/>
          </a:bodyPr>
          <a:lstStyle/>
          <a:p>
            <a:r>
              <a:rPr lang="lv-LV" sz="2600" dirty="0" smtClean="0">
                <a:solidFill>
                  <a:srgbClr val="00B050"/>
                </a:solidFill>
              </a:rPr>
              <a:t>Mūsu spējas izmantot kādu lietu vai </a:t>
            </a:r>
            <a:r>
              <a:rPr lang="lv-LV" sz="2600" dirty="0" smtClean="0">
                <a:solidFill>
                  <a:srgbClr val="00B050"/>
                </a:solidFill>
              </a:rPr>
              <a:t>parādību </a:t>
            </a:r>
            <a:r>
              <a:rPr lang="lv-LV" sz="2600" dirty="0" smtClean="0">
                <a:solidFill>
                  <a:srgbClr val="00B050"/>
                </a:solidFill>
              </a:rPr>
              <a:t>var apsteigt sapratni par to..</a:t>
            </a:r>
          </a:p>
          <a:p>
            <a:endParaRPr lang="lv-LV" dirty="0" smtClean="0"/>
          </a:p>
          <a:p>
            <a:r>
              <a:rPr lang="lv-LV" sz="2000" b="1" dirty="0" smtClean="0"/>
              <a:t>Edīte </a:t>
            </a:r>
            <a:r>
              <a:rPr lang="lv-LV" sz="2000" b="1" dirty="0" smtClean="0"/>
              <a:t>Kalniņa, </a:t>
            </a:r>
            <a:r>
              <a:rPr lang="lv-LV" sz="2000" b="1" dirty="0" err="1" smtClean="0"/>
              <a:t>MSc.Comm</a:t>
            </a:r>
            <a:r>
              <a:rPr lang="lv-LV" sz="2000" b="1" dirty="0" smtClean="0"/>
              <a:t>.</a:t>
            </a:r>
          </a:p>
          <a:p>
            <a:r>
              <a:rPr lang="lv-LV" sz="2000" b="1" dirty="0" smtClean="0"/>
              <a:t>Komunikāciju aģentūra “Puzzle”</a:t>
            </a:r>
            <a:endParaRPr lang="lv-LV" sz="2000" b="1" dirty="0"/>
          </a:p>
        </p:txBody>
      </p:sp>
      <p:pic>
        <p:nvPicPr>
          <p:cNvPr id="4" name="Picture 4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1" y="5135885"/>
            <a:ext cx="2935293" cy="14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Motivācija</a:t>
            </a:r>
            <a:br>
              <a:rPr lang="lv-LV" b="1" dirty="0" smtClean="0">
                <a:solidFill>
                  <a:srgbClr val="FF0000"/>
                </a:solidFill>
              </a:rPr>
            </a:br>
            <a:r>
              <a:rPr lang="lv-LV" sz="3600" dirty="0" smtClean="0">
                <a:solidFill>
                  <a:srgbClr val="FF0000"/>
                </a:solidFill>
              </a:rPr>
              <a:t>M</a:t>
            </a:r>
            <a:r>
              <a:rPr lang="lv-LV" sz="3600" dirty="0" smtClean="0">
                <a:solidFill>
                  <a:srgbClr val="FF0000"/>
                </a:solidFill>
              </a:rPr>
              <a:t>ērķis</a:t>
            </a:r>
            <a:endParaRPr lang="lv-LV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rgbClr val="FF0000"/>
                </a:solidFill>
              </a:rPr>
              <a:t>Nav nemotivētu </a:t>
            </a:r>
            <a:r>
              <a:rPr lang="lv-LV" sz="2800" dirty="0" smtClean="0">
                <a:solidFill>
                  <a:srgbClr val="FF0000"/>
                </a:solidFill>
              </a:rPr>
              <a:t>cilvēku, </a:t>
            </a:r>
            <a:r>
              <a:rPr lang="lv-LV" sz="2800" dirty="0" smtClean="0">
                <a:solidFill>
                  <a:srgbClr val="FF0000"/>
                </a:solidFill>
              </a:rPr>
              <a:t>ir tikai nepievilcīgi mērķi</a:t>
            </a:r>
            <a:r>
              <a:rPr lang="lv-LV" sz="2800" dirty="0" smtClean="0">
                <a:solidFill>
                  <a:srgbClr val="FF0000"/>
                </a:solidFill>
              </a:rPr>
              <a:t>...</a:t>
            </a:r>
          </a:p>
          <a:p>
            <a:pPr>
              <a:buNone/>
            </a:pPr>
            <a:endParaRPr lang="lv-LV" sz="2800" dirty="0" smtClean="0"/>
          </a:p>
          <a:p>
            <a:r>
              <a:rPr lang="lv-LV" sz="2400" dirty="0" smtClean="0"/>
              <a:t>Spēja uz mērķtiecību ir viena no principiālajām </a:t>
            </a:r>
            <a:r>
              <a:rPr lang="lv-LV" sz="2400" dirty="0" smtClean="0"/>
              <a:t>cilvēka </a:t>
            </a:r>
            <a:r>
              <a:rPr lang="lv-LV" sz="2400" dirty="0" smtClean="0"/>
              <a:t>kā saprātīgas </a:t>
            </a:r>
            <a:r>
              <a:rPr lang="lv-LV" sz="2400" dirty="0" smtClean="0"/>
              <a:t>būtnes īpatnībām. </a:t>
            </a:r>
            <a:r>
              <a:rPr lang="lv-LV" sz="2400" dirty="0" smtClean="0"/>
              <a:t>Taču ne katrs mērķis no ārienes attiecībā pret </a:t>
            </a:r>
            <a:r>
              <a:rPr lang="lv-LV" sz="2400" dirty="0" smtClean="0"/>
              <a:t>konkrētu cilvēku </a:t>
            </a:r>
            <a:r>
              <a:rPr lang="lv-LV" sz="2400" dirty="0" smtClean="0"/>
              <a:t>ir stimuls, kas var izveidoties par iekšēju pamudinājumu. </a:t>
            </a:r>
            <a:r>
              <a:rPr lang="lv-LV" sz="2400" u="sng" dirty="0" smtClean="0"/>
              <a:t>Mērķis kļūst par iekšēju pamudinājumu tikai tādā gadījumā, ja tas būtiski aizskar vajadzības, intereses un konkrētā cilvēka tieksmes.</a:t>
            </a:r>
            <a:endParaRPr lang="lv-LV" sz="2400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v-LV" sz="3200" b="1" dirty="0" smtClean="0">
                <a:solidFill>
                  <a:srgbClr val="FF0000"/>
                </a:solidFill>
              </a:rPr>
              <a:t>Mērķa </a:t>
            </a:r>
            <a:r>
              <a:rPr lang="lv-LV" sz="3200" b="1" dirty="0" smtClean="0">
                <a:solidFill>
                  <a:srgbClr val="FF0000"/>
                </a:solidFill>
              </a:rPr>
              <a:t>formulēšanas kritēriji (5+3)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285860"/>
            <a:ext cx="8229600" cy="48577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lv-LV" sz="2000" b="1" dirty="0" smtClean="0">
                <a:solidFill>
                  <a:srgbClr val="FF0000"/>
                </a:solidFill>
              </a:rPr>
              <a:t>SMART</a:t>
            </a:r>
            <a:r>
              <a:rPr lang="lv-LV" sz="2000" dirty="0" smtClean="0"/>
              <a:t> </a:t>
            </a:r>
            <a:r>
              <a:rPr lang="lv-LV" sz="2000" dirty="0" smtClean="0"/>
              <a:t>metode </a:t>
            </a:r>
            <a:r>
              <a:rPr lang="lv-LV" sz="2000" dirty="0" smtClean="0">
                <a:solidFill>
                  <a:srgbClr val="FF0000"/>
                </a:solidFill>
              </a:rPr>
              <a:t>(5)</a:t>
            </a:r>
            <a:endParaRPr lang="lv-LV" sz="20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Arial" charset="0"/>
              <a:buNone/>
            </a:pPr>
            <a:r>
              <a:rPr lang="lv-LV" sz="2000" b="1" dirty="0" err="1" smtClean="0">
                <a:solidFill>
                  <a:srgbClr val="FF0000"/>
                </a:solidFill>
              </a:rPr>
              <a:t>S</a:t>
            </a:r>
            <a:r>
              <a:rPr lang="lv-LV" sz="2000" dirty="0" err="1" smtClean="0">
                <a:solidFill>
                  <a:srgbClr val="FF0000"/>
                </a:solidFill>
              </a:rPr>
              <a:t>pecific</a:t>
            </a:r>
            <a:r>
              <a:rPr lang="lv-LV" sz="2000" dirty="0" smtClean="0"/>
              <a:t> -&gt; </a:t>
            </a:r>
            <a:r>
              <a:rPr lang="lv-LV" sz="1800" dirty="0" smtClean="0">
                <a:solidFill>
                  <a:srgbClr val="FF0000"/>
                </a:solidFill>
              </a:rPr>
              <a:t>Specifisks, konkrēts </a:t>
            </a:r>
            <a:r>
              <a:rPr lang="lv-LV" sz="1800" dirty="0" smtClean="0"/>
              <a:t>(Ko konkrēti Jūs gribat sasniegt? Papildjautājumi: Kurš darīs? Kuri cilvēki, struktūras tiks ietekmētas? Kādam jāizskatās rezultātam? Kādā mērogā rezultātam jābūt?)</a:t>
            </a:r>
          </a:p>
          <a:p>
            <a:pPr algn="just" eaLnBrk="1" hangingPunct="1">
              <a:buFont typeface="Arial" charset="0"/>
              <a:buNone/>
            </a:pPr>
            <a:r>
              <a:rPr lang="lv-LV" sz="2000" b="1" dirty="0" err="1" smtClean="0">
                <a:solidFill>
                  <a:srgbClr val="FF0000"/>
                </a:solidFill>
              </a:rPr>
              <a:t>M</a:t>
            </a:r>
            <a:r>
              <a:rPr lang="lv-LV" sz="2000" dirty="0" err="1" smtClean="0">
                <a:solidFill>
                  <a:srgbClr val="FF0000"/>
                </a:solidFill>
              </a:rPr>
              <a:t>easurable</a:t>
            </a:r>
            <a:r>
              <a:rPr lang="lv-LV" sz="2000" dirty="0" smtClean="0"/>
              <a:t> -&gt; </a:t>
            </a:r>
            <a:r>
              <a:rPr lang="lv-LV" sz="1800" dirty="0" smtClean="0">
                <a:solidFill>
                  <a:srgbClr val="FF0000"/>
                </a:solidFill>
              </a:rPr>
              <a:t>Izmērāms</a:t>
            </a:r>
            <a:r>
              <a:rPr lang="lv-LV" sz="1800" dirty="0" smtClean="0"/>
              <a:t> (Cik daudz? Cik bieži? Papildjautājums: kā es zināšu, ka esmu sasniedzis savu mērķi?)</a:t>
            </a:r>
          </a:p>
          <a:p>
            <a:pPr algn="just" eaLnBrk="1" hangingPunct="1">
              <a:buFont typeface="Arial" charset="0"/>
              <a:buNone/>
            </a:pPr>
            <a:r>
              <a:rPr lang="lv-LV" sz="2000" b="1" dirty="0" err="1" smtClean="0">
                <a:solidFill>
                  <a:srgbClr val="FF0000"/>
                </a:solidFill>
              </a:rPr>
              <a:t>A</a:t>
            </a:r>
            <a:r>
              <a:rPr lang="lv-LV" sz="2000" dirty="0" err="1" smtClean="0">
                <a:solidFill>
                  <a:srgbClr val="FF0000"/>
                </a:solidFill>
              </a:rPr>
              <a:t>ttainable</a:t>
            </a:r>
            <a:r>
              <a:rPr lang="lv-LV" sz="2000" dirty="0" smtClean="0"/>
              <a:t> -&gt; </a:t>
            </a:r>
            <a:r>
              <a:rPr lang="lv-LV" sz="2000" dirty="0" smtClean="0">
                <a:solidFill>
                  <a:srgbClr val="FF0000"/>
                </a:solidFill>
              </a:rPr>
              <a:t>Sasniedzams </a:t>
            </a:r>
            <a:r>
              <a:rPr lang="lv-LV" sz="2000" dirty="0" smtClean="0"/>
              <a:t> </a:t>
            </a:r>
            <a:r>
              <a:rPr lang="lv-LV" sz="1800" dirty="0" smtClean="0"/>
              <a:t>(Kādi varētu būt šķēršļi? Kā tos neitralizēt? Varbūt mērķi nepieciešams samazināt? Mērķim jābūt atkarīgam no paša.)</a:t>
            </a:r>
          </a:p>
          <a:p>
            <a:pPr algn="just" eaLnBrk="1" hangingPunct="1">
              <a:buFont typeface="Arial" charset="0"/>
              <a:buNone/>
            </a:pPr>
            <a:r>
              <a:rPr lang="lv-LV" sz="2000" b="1" dirty="0" err="1" smtClean="0">
                <a:solidFill>
                  <a:srgbClr val="FF0000"/>
                </a:solidFill>
              </a:rPr>
              <a:t>R</a:t>
            </a:r>
            <a:r>
              <a:rPr lang="lv-LV" sz="2000" dirty="0" err="1" smtClean="0">
                <a:solidFill>
                  <a:srgbClr val="FF0000"/>
                </a:solidFill>
              </a:rPr>
              <a:t>ealistic</a:t>
            </a:r>
            <a:r>
              <a:rPr lang="lv-LV" sz="2000" dirty="0" smtClean="0"/>
              <a:t> -&gt; </a:t>
            </a:r>
            <a:r>
              <a:rPr lang="lv-LV" sz="2000" dirty="0" smtClean="0">
                <a:solidFill>
                  <a:srgbClr val="FF0000"/>
                </a:solidFill>
              </a:rPr>
              <a:t>Reāls</a:t>
            </a:r>
            <a:r>
              <a:rPr lang="lv-LV" sz="2000" dirty="0" smtClean="0"/>
              <a:t> (</a:t>
            </a:r>
            <a:r>
              <a:rPr lang="lv-LV" sz="1800" dirty="0" smtClean="0"/>
              <a:t>Kādi ir manā rīcībā esošie resursi? Vai ir nepieciešamais darbinieku atbalsts? Kāda papildu informācija, zināšanas man nepieciešamas? Vai šis mērķis sasaucas ar citiem maniem mērķiem? Vai šis mērķis ir prioritāte?)</a:t>
            </a:r>
          </a:p>
          <a:p>
            <a:pPr algn="just" eaLnBrk="1" hangingPunct="1">
              <a:buFont typeface="Arial" charset="0"/>
              <a:buNone/>
            </a:pPr>
            <a:r>
              <a:rPr lang="lv-LV" sz="2000" b="1" dirty="0" err="1" smtClean="0">
                <a:solidFill>
                  <a:srgbClr val="FF0000"/>
                </a:solidFill>
              </a:rPr>
              <a:t>T</a:t>
            </a:r>
            <a:r>
              <a:rPr lang="lv-LV" sz="2000" dirty="0" err="1" smtClean="0">
                <a:solidFill>
                  <a:srgbClr val="FF0000"/>
                </a:solidFill>
              </a:rPr>
              <a:t>imely</a:t>
            </a:r>
            <a:r>
              <a:rPr lang="lv-LV" sz="2000" dirty="0" smtClean="0"/>
              <a:t> -&gt; </a:t>
            </a:r>
            <a:r>
              <a:rPr lang="lv-LV" sz="2000" dirty="0" smtClean="0">
                <a:solidFill>
                  <a:srgbClr val="FF0000"/>
                </a:solidFill>
              </a:rPr>
              <a:t>Noteiktā laikā </a:t>
            </a:r>
            <a:r>
              <a:rPr lang="lv-LV" sz="1800" dirty="0" smtClean="0"/>
              <a:t>(Noteikts laiks palīdz uzsākt mērķa izpildi un veltīt tam vajadzīgo uzmanību)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A9C8-9DBD-4F53-9DBB-5749916EAF6E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b="1" dirty="0" smtClean="0">
                <a:solidFill>
                  <a:srgbClr val="FF0000"/>
                </a:solidFill>
              </a:rPr>
              <a:t>Mērķa formulēšanas kritēriji (5+3)</a:t>
            </a:r>
            <a:endParaRPr lang="lv-LV" sz="24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lv-LV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lv-LV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lv-LV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lv-LV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lv-LV" sz="2000" b="1" dirty="0" smtClean="0">
                <a:solidFill>
                  <a:srgbClr val="FF0000"/>
                </a:solidFill>
              </a:rPr>
              <a:t>3</a:t>
            </a:r>
            <a:r>
              <a:rPr lang="lv-LV" sz="2000" b="1" dirty="0" smtClean="0">
                <a:solidFill>
                  <a:srgbClr val="FF0000"/>
                </a:solidFill>
              </a:rPr>
              <a:t> </a:t>
            </a:r>
            <a:r>
              <a:rPr lang="lv-LV" sz="2000" b="1" dirty="0" smtClean="0">
                <a:solidFill>
                  <a:srgbClr val="FF0000"/>
                </a:solidFill>
              </a:rPr>
              <a:t>papildu kritēriji:</a:t>
            </a:r>
          </a:p>
          <a:p>
            <a:pPr algn="ctr" eaLnBrk="1" hangingPunct="1"/>
            <a:r>
              <a:rPr lang="lv-LV" sz="1800" dirty="0" smtClean="0"/>
              <a:t>pozitīvs;</a:t>
            </a:r>
          </a:p>
          <a:p>
            <a:pPr algn="ctr" eaLnBrk="1" hangingPunct="1"/>
            <a:r>
              <a:rPr lang="lv-LV" sz="1800" dirty="0" smtClean="0"/>
              <a:t>motivējošs </a:t>
            </a:r>
            <a:r>
              <a:rPr lang="lv-LV" sz="1800" b="1" dirty="0" smtClean="0"/>
              <a:t>(IEDVESMOJOŠS)</a:t>
            </a:r>
            <a:r>
              <a:rPr lang="lv-LV" sz="1800" dirty="0" smtClean="0"/>
              <a:t>;</a:t>
            </a:r>
          </a:p>
          <a:p>
            <a:pPr algn="ctr" eaLnBrk="1" hangingPunct="1"/>
            <a:r>
              <a:rPr lang="lv-LV" sz="1800" dirty="0" smtClean="0"/>
              <a:t>draudzīgs (pašam, darbiniekiem, darba videi</a:t>
            </a:r>
            <a:r>
              <a:rPr lang="lv-LV" sz="1800" dirty="0" smtClean="0"/>
              <a:t>, organizācijai</a:t>
            </a:r>
            <a:r>
              <a:rPr lang="lv-LV" sz="1800" dirty="0" smtClean="0"/>
              <a:t>, ģimenei) </a:t>
            </a:r>
          </a:p>
          <a:p>
            <a:pPr algn="just" eaLnBrk="1" hangingPunct="1">
              <a:buFont typeface="Arial" charset="0"/>
              <a:buNone/>
            </a:pPr>
            <a:endParaRPr lang="lv-LV" sz="1800" dirty="0" smtClean="0"/>
          </a:p>
          <a:p>
            <a:pPr algn="just" eaLnBrk="1" hangingPunct="1">
              <a:buFont typeface="Arial" charset="0"/>
              <a:buNone/>
            </a:pPr>
            <a:endParaRPr lang="lv-LV" dirty="0" smtClean="0"/>
          </a:p>
          <a:p>
            <a:pPr algn="just" eaLnBrk="1" hangingPunct="1">
              <a:buFont typeface="Arial" charset="0"/>
              <a:buNone/>
            </a:pPr>
            <a:endParaRPr lang="lv-LV" sz="4000" b="1" dirty="0" smtClean="0">
              <a:solidFill>
                <a:srgbClr val="FF0000"/>
              </a:solidFill>
            </a:endParaRPr>
          </a:p>
          <a:p>
            <a:endParaRPr lang="lv-LV" dirty="0" smtClean="0"/>
          </a:p>
        </p:txBody>
      </p:sp>
      <p:pic>
        <p:nvPicPr>
          <p:cNvPr id="28676" name="Picture 4" descr="site-specific-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28625"/>
            <a:ext cx="17907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EC3A1-2934-4125-8593-279AF25E14FA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lv-LV" sz="3200" b="1" dirty="0" smtClean="0"/>
              <a:t>Mērķu piemēri 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9244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u="sng" dirty="0" smtClean="0"/>
              <a:t>Audita ziņojuma sagatavošana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1800" dirty="0" smtClean="0"/>
              <a:t>Varianti: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lv-LV" sz="2000" u="sng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lv-LV" sz="2000" dirty="0" smtClean="0">
                <a:solidFill>
                  <a:srgbClr val="FF0000"/>
                </a:solidFill>
              </a:rPr>
              <a:t>Motivēt </a:t>
            </a:r>
            <a:r>
              <a:rPr lang="lv-LV" sz="2000" dirty="0" smtClean="0">
                <a:solidFill>
                  <a:srgbClr val="FF0000"/>
                </a:solidFill>
              </a:rPr>
              <a:t>Audita nodaļas darbiniekus līdz 2010.gada 15.novembrim sagatavot tādu audita ziņojumu, kurā sniegtie ieteikumi būtu 100% saprotami, vienkārši un īstenojami un kuri motivētu FM atbildīgās amatpersonas tos ieviest! 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lv-LV" sz="20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 startAt="2"/>
              <a:defRPr/>
            </a:pPr>
            <a:r>
              <a:rPr lang="lv-LV" sz="2000" dirty="0" smtClean="0">
                <a:solidFill>
                  <a:srgbClr val="FF33CC"/>
                </a:solidFill>
              </a:rPr>
              <a:t>Motivēt </a:t>
            </a:r>
            <a:r>
              <a:rPr lang="lv-LV" sz="2000" dirty="0" smtClean="0">
                <a:solidFill>
                  <a:srgbClr val="FF33CC"/>
                </a:solidFill>
              </a:rPr>
              <a:t>Audita nodaļas darbiniekus līdz 2010.gada 15.novembrim sagatavot  iesniegšanai  tādu audita ziņojumu, kurā sniegtie ieteikumi būtu 100% saprotami, vienkārši,  īstenojami un tik vērtīgi, ka Audita departaments nopelnītu atzinību par darbu vērtējuma sagatavošanā.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lv-LV" sz="2000" dirty="0" smtClean="0">
              <a:solidFill>
                <a:srgbClr val="FF33CC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lv-LV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/>
              <a:t>M</a:t>
            </a:r>
            <a:r>
              <a:rPr lang="lv-LV" sz="3200" b="1" dirty="0" smtClean="0"/>
              <a:t>ērķu piemēri</a:t>
            </a:r>
            <a:endParaRPr lang="lv-LV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lv-LV" sz="2000" dirty="0" smtClean="0">
                <a:solidFill>
                  <a:srgbClr val="008000"/>
                </a:solidFill>
              </a:rPr>
              <a:t> </a:t>
            </a:r>
            <a:endParaRPr lang="lv-LV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dirty="0" smtClean="0">
                <a:solidFill>
                  <a:srgbClr val="0000FF"/>
                </a:solidFill>
              </a:rPr>
              <a:t>Mērķi </a:t>
            </a:r>
            <a:r>
              <a:rPr lang="lv-LV" sz="2000" dirty="0" smtClean="0">
                <a:solidFill>
                  <a:srgbClr val="0000FF"/>
                </a:solidFill>
              </a:rPr>
              <a:t>sapulcei: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lv-LV" sz="2000" dirty="0" smtClean="0"/>
              <a:t>Izskaidrot X jautājuma būtību.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lv-LV" sz="2000" dirty="0" smtClean="0"/>
              <a:t>Pārliecināties, kā katrs nodaļas darbinieks ir izpratis X jautājuma būtību un panākt pareizu X jautājuma izpratni.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lv-LV" sz="2000" dirty="0" smtClean="0"/>
              <a:t>Pārliecināties, kā katrs nodaļas darbinieks ir izpratis savus veicamos uzdevumus X jautājuma ietvaros, ja nepieciešams- koriģēt izpratni un motivēt darbiniekus šo uzdevumu izpildei.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dirty="0" smtClean="0">
                <a:solidFill>
                  <a:srgbClr val="00B050"/>
                </a:solidFill>
              </a:rPr>
              <a:t>Attiecību un mikroklimata mērķi: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dirty="0" smtClean="0"/>
              <a:t> 1. Šonedēļ katru dienu izteikt katram nodaļas darbiniekam vismaz vienu patiesu atzinību par darbu.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dirty="0" smtClean="0"/>
              <a:t> 2. Šonedēļ uzsmaidīt katram ministrijā  satiktajam cilvēkam.  Rūpju māktiem kolēģiem pajautāt, kā varētu palīdzēt uzlabot viņu noskaņojumu.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lv-LV" sz="2000" dirty="0" smtClean="0">
                <a:solidFill>
                  <a:srgbClr val="FF0000"/>
                </a:solidFill>
              </a:rPr>
              <a:t>Disciplīnas mērķi:</a:t>
            </a:r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r>
              <a:rPr lang="lv-LV" sz="2000" dirty="0" smtClean="0"/>
              <a:t>Motivēt </a:t>
            </a:r>
            <a:r>
              <a:rPr lang="lv-LV" sz="2000" dirty="0" smtClean="0"/>
              <a:t>darbiniekus izpildīt darbus tiem paredzētajā laikā</a:t>
            </a:r>
            <a:r>
              <a:rPr lang="lv-LV" sz="2000" dirty="0" smtClean="0"/>
              <a:t>.</a:t>
            </a:r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r>
              <a:rPr lang="lv-LV" sz="2000" dirty="0" smtClean="0"/>
              <a:t>Līdz </a:t>
            </a:r>
            <a:r>
              <a:rPr lang="lv-LV" sz="2000" dirty="0" smtClean="0"/>
              <a:t>2011.gada 1.janvārim panākt, ka darbinieks X 60% no sava darba laika veltīta audita veikšanai.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5C8A3-1499-4936-8476-C2EB7E40D8E7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lv-LV" sz="2400" dirty="0" smtClean="0">
                <a:solidFill>
                  <a:srgbClr val="FF0000"/>
                </a:solidFill>
              </a:rPr>
              <a:t>Izmantojot 5+3 metodi, lūdzu formulējiet katrs individuāli vismaz piecus mērķus nākamajam gadam dažādas darba un dzīves jomās!</a:t>
            </a:r>
            <a:endParaRPr lang="lv-LV" sz="2400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Autofit/>
          </a:bodyPr>
          <a:lstStyle/>
          <a:p>
            <a:pPr marL="514350" indent="-514350" algn="just" eaLnBrk="1" hangingPunct="1">
              <a:buNone/>
            </a:pPr>
            <a:endParaRPr lang="lv-LV" sz="1800" dirty="0" smtClean="0"/>
          </a:p>
          <a:p>
            <a:pPr marL="514350" indent="-514350" algn="just" eaLnBrk="1" hangingPunct="1">
              <a:buAutoNum type="arabicPeriod"/>
            </a:pPr>
            <a:r>
              <a:rPr lang="lv-LV" sz="1800" dirty="0" smtClean="0"/>
              <a:t>__________________________________________________________________________________________________________________________________</a:t>
            </a:r>
          </a:p>
          <a:p>
            <a:pPr marL="514350" indent="-514350" algn="just">
              <a:buNone/>
            </a:pPr>
            <a:r>
              <a:rPr lang="lv-LV" sz="1800" dirty="0" smtClean="0"/>
              <a:t>2</a:t>
            </a:r>
            <a:r>
              <a:rPr lang="lv-LV" sz="1800" dirty="0" smtClean="0"/>
              <a:t>. __________________________________________________________________________________________________________________________________</a:t>
            </a:r>
            <a:endParaRPr lang="lv-LV" sz="1800" dirty="0" smtClean="0"/>
          </a:p>
          <a:p>
            <a:pPr marL="514350" indent="-514350" algn="just">
              <a:buNone/>
            </a:pPr>
            <a:r>
              <a:rPr lang="lv-LV" sz="1800" dirty="0" smtClean="0"/>
              <a:t>3. __________________________________________________________________________________________________________________________________</a:t>
            </a:r>
            <a:endParaRPr lang="lv-LV" sz="1800" dirty="0" smtClean="0"/>
          </a:p>
          <a:p>
            <a:pPr marL="514350" indent="-514350" algn="just">
              <a:buNone/>
            </a:pPr>
            <a:r>
              <a:rPr lang="lv-LV" sz="1800" dirty="0" smtClean="0"/>
              <a:t>4. __________________________________________________________________________________________________________________________________</a:t>
            </a:r>
          </a:p>
          <a:p>
            <a:pPr marL="514350" indent="-514350" algn="just">
              <a:buNone/>
            </a:pPr>
            <a:r>
              <a:rPr lang="lv-LV" sz="1800" dirty="0" smtClean="0"/>
              <a:t>5. __________________________________________________________________________________________________________________________________</a:t>
            </a:r>
          </a:p>
          <a:p>
            <a:pPr marL="514350" indent="-514350" algn="just" eaLnBrk="1" hangingPunct="1">
              <a:buNone/>
            </a:pPr>
            <a:endParaRPr lang="lv-LV" sz="1800" dirty="0" smtClean="0"/>
          </a:p>
          <a:p>
            <a:pPr marL="514350" indent="-514350" algn="just" eaLnBrk="1" hangingPunct="1">
              <a:buNone/>
            </a:pPr>
            <a:r>
              <a:rPr lang="lv-LV" sz="1800" dirty="0" smtClean="0">
                <a:solidFill>
                  <a:srgbClr val="FF0000"/>
                </a:solidFill>
              </a:rPr>
              <a:t>                                  Izvēlieties </a:t>
            </a:r>
            <a:r>
              <a:rPr lang="lv-LV" sz="1800" dirty="0" smtClean="0">
                <a:solidFill>
                  <a:srgbClr val="FF0000"/>
                </a:solidFill>
              </a:rPr>
              <a:t>vienu mērķi, par </a:t>
            </a:r>
            <a:r>
              <a:rPr lang="lv-LV" sz="1800" dirty="0" smtClean="0">
                <a:solidFill>
                  <a:srgbClr val="FF0000"/>
                </a:solidFill>
              </a:rPr>
              <a:t>kuru varat pastāstīt!</a:t>
            </a:r>
            <a:endParaRPr lang="lv-LV" sz="1800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lv-LV" sz="1800" dirty="0" smtClean="0"/>
              <a:t>	</a:t>
            </a:r>
            <a:endParaRPr lang="lv-LV" sz="1800" dirty="0" smtClean="0">
              <a:solidFill>
                <a:srgbClr val="008000"/>
              </a:solidFill>
            </a:endParaRPr>
          </a:p>
          <a:p>
            <a:pPr marL="514350" indent="-514350" algn="just" eaLnBrk="1" hangingPunct="1">
              <a:buFont typeface="Arial" charset="0"/>
              <a:buNone/>
            </a:pPr>
            <a:r>
              <a:rPr lang="lv-LV" sz="1800" dirty="0" smtClean="0">
                <a:solidFill>
                  <a:srgbClr val="008000"/>
                </a:solidFill>
              </a:rPr>
              <a:t>				</a:t>
            </a:r>
          </a:p>
          <a:p>
            <a:pPr marL="514350" indent="-514350" algn="just" eaLnBrk="1" hangingPunct="1">
              <a:buFont typeface="Arial" charset="0"/>
              <a:buNone/>
            </a:pPr>
            <a:endParaRPr lang="lv-LV" sz="1800" dirty="0" smtClean="0"/>
          </a:p>
          <a:p>
            <a:pPr marL="514350" indent="-514350" algn="just" eaLnBrk="1" hangingPunct="1">
              <a:buFont typeface="Arial" charset="0"/>
              <a:buNone/>
            </a:pPr>
            <a:r>
              <a:rPr lang="lv-LV" sz="1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71D22-A5ED-4738-8756-3ED9910CBC5F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4000" b="1" dirty="0" smtClean="0">
                <a:solidFill>
                  <a:srgbClr val="FF0000"/>
                </a:solidFill>
              </a:rPr>
              <a:t>Motivācija </a:t>
            </a:r>
            <a:br>
              <a:rPr lang="lv-LV" sz="4000" b="1" dirty="0" smtClean="0">
                <a:solidFill>
                  <a:srgbClr val="FF0000"/>
                </a:solidFill>
              </a:rPr>
            </a:br>
            <a:r>
              <a:rPr lang="lv-LV" sz="3200" dirty="0" smtClean="0">
                <a:solidFill>
                  <a:srgbClr val="FF0000"/>
                </a:solidFill>
              </a:rPr>
              <a:t>Vērtības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endParaRPr lang="lv-LV" dirty="0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4525963"/>
          </a:xfrm>
        </p:spPr>
        <p:txBody>
          <a:bodyPr/>
          <a:lstStyle/>
          <a:p>
            <a:pPr eaLnBrk="1" hangingPunct="1"/>
            <a:r>
              <a:rPr lang="lv-LV" sz="2000" dirty="0" smtClean="0"/>
              <a:t>Motivācija var tikt uzlabota, definējot organizācijas pamata vērtības un komunicējot tās darbiniekiem.</a:t>
            </a:r>
            <a:r>
              <a:rPr lang="lv-LV" sz="2000" b="1" dirty="0" smtClean="0"/>
              <a:t>  </a:t>
            </a:r>
            <a:r>
              <a:rPr lang="lv-LV" sz="2000" dirty="0" smtClean="0"/>
              <a:t>Ja darbinieka un organizācijas </a:t>
            </a:r>
            <a:r>
              <a:rPr lang="lv-LV" sz="2000" u="sng" dirty="0" smtClean="0"/>
              <a:t>vērtības ir vienādas vai līdzīgas</a:t>
            </a:r>
            <a:r>
              <a:rPr lang="lv-LV" sz="2000" dirty="0" smtClean="0"/>
              <a:t>, tiek radīta milzīga </a:t>
            </a:r>
            <a:r>
              <a:rPr lang="lv-LV" sz="2000" u="sng" dirty="0" smtClean="0"/>
              <a:t>enerģija, entuziasms un motivācija</a:t>
            </a:r>
            <a:r>
              <a:rPr lang="lv-LV" sz="2000" dirty="0" smtClean="0"/>
              <a:t>.</a:t>
            </a:r>
          </a:p>
          <a:p>
            <a:pPr eaLnBrk="1" hangingPunct="1"/>
            <a:r>
              <a:rPr lang="lv-LV" sz="2000" u="sng" dirty="0" smtClean="0"/>
              <a:t>Jo vairāk cilvēka darbība atbilst viņa vērtību sistēmai un priekšstatiem par sevi pašu, jo lielāka ir viņa motivācija!</a:t>
            </a:r>
          </a:p>
          <a:p>
            <a:pPr eaLnBrk="1" hangingPunct="1"/>
            <a:r>
              <a:rPr lang="lv-LV" sz="2000" dirty="0" smtClean="0"/>
              <a:t>Vērtību formulēšana ir tikai pamats, svarīgi ir vērtības iedzīvināt ikdienā, apzināties, kā tās izpaužas konkrētās darbībās.</a:t>
            </a:r>
          </a:p>
          <a:p>
            <a:pPr eaLnBrk="1" hangingPunct="1"/>
            <a:r>
              <a:rPr lang="lv-LV" sz="2000" dirty="0" smtClean="0"/>
              <a:t>Vērtības ir  standarti, kvalitātes, kas indivīdam vai organizācijai ir nozīmīgas. Vērtību sasniegšanai indivīds vai organizācija ir gatava investēt savus resursus.</a:t>
            </a:r>
          </a:p>
          <a:p>
            <a:pPr eaLnBrk="1" hangingPunct="1"/>
            <a:endParaRPr lang="lv-LV" sz="2000" dirty="0" smtClean="0"/>
          </a:p>
          <a:p>
            <a:pPr eaLnBrk="1" hangingPunct="1">
              <a:buFont typeface="Arial" charset="0"/>
              <a:buNone/>
            </a:pPr>
            <a:r>
              <a:rPr lang="lv-LV" sz="2000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0597C-E40F-4B6A-8A44-2B2276F7D400}" type="slidenum">
              <a:rPr lang="lv-LV" smtClean="0"/>
              <a:pPr>
                <a:defRPr/>
              </a:pPr>
              <a:t>16</a:t>
            </a:fld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428596" y="35716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A0BFC-3A11-47DE-A005-0CD0B94B809B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357158" y="2428868"/>
          <a:ext cx="82296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Content Placeholder 4"/>
          <p:cNvGraphicFramePr>
            <a:graphicFrameLocks/>
          </p:cNvGraphicFramePr>
          <p:nvPr/>
        </p:nvGraphicFramePr>
        <p:xfrm>
          <a:off x="428596" y="3643314"/>
          <a:ext cx="82296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428596" y="4929198"/>
          <a:ext cx="82296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200" b="1" dirty="0" smtClean="0">
                <a:solidFill>
                  <a:srgbClr val="FF0000"/>
                </a:solidFill>
              </a:rPr>
              <a:t>Vingrinājums</a:t>
            </a:r>
            <a:endParaRPr lang="lv-LV" sz="3200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lv-LV" sz="2000" b="1" smtClean="0"/>
              <a:t>1. Vērtību noteikšana</a:t>
            </a:r>
          </a:p>
          <a:p>
            <a:pPr marL="457200" indent="-457200" eaLnBrk="1" hangingPunct="1">
              <a:buFontTx/>
              <a:buChar char="-"/>
            </a:pPr>
            <a:r>
              <a:rPr lang="lv-LV" sz="2000" smtClean="0"/>
              <a:t> Nosakiet sava sarunu biedra svarīgākās vērtības darbā, izmantojot vingrinājuma shēmu!</a:t>
            </a:r>
          </a:p>
          <a:p>
            <a:pPr marL="457200" indent="-457200" eaLnBrk="1" hangingPunct="1">
              <a:buFontTx/>
              <a:buChar char="-"/>
            </a:pPr>
            <a:r>
              <a:rPr lang="lv-LV" sz="2000" smtClean="0"/>
              <a:t> Salīdziniet šīs vērtības un atrodiet pašu svarīgāko!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lv-LV" sz="2000" b="1" smtClean="0"/>
              <a:t>2. Vērtību izmantošana komunikācijā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lv-LV" sz="2000" smtClean="0"/>
              <a:t>- Motivējiet savu sarunu biedru konkrētam uzdevumam, izmantojot iepriekš noteiktās vērtības!</a:t>
            </a:r>
          </a:p>
          <a:p>
            <a:pPr marL="457200" indent="-457200" eaLnBrk="1" hangingPunct="1">
              <a:buFont typeface="Arial" charset="0"/>
              <a:buNone/>
            </a:pPr>
            <a:endParaRPr lang="lv-LV" sz="2000" smtClean="0"/>
          </a:p>
        </p:txBody>
      </p:sp>
      <p:pic>
        <p:nvPicPr>
          <p:cNvPr id="82948" name="Picture 2" descr="http://www.valuequotes.net/Value%20Quot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714875"/>
            <a:ext cx="17843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19CAA-972A-40EB-8B02-E2F490F43366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Gaišus Ziemassvētkus!</a:t>
            </a:r>
            <a:b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Lai Jaunajā gadā ir drosme uzmirdzēt un atrast sevī būtisko!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46727"/>
            <a:ext cx="4038600" cy="30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/>
          <a:lstStyle/>
          <a:p>
            <a:pPr>
              <a:buNone/>
            </a:pPr>
            <a:endParaRPr lang="lv-LV" dirty="0" smtClean="0">
              <a:hlinkClick r:id="rId3"/>
            </a:endParaRPr>
          </a:p>
          <a:p>
            <a:pPr>
              <a:buNone/>
            </a:pPr>
            <a:endParaRPr lang="lv-LV" dirty="0" smtClean="0">
              <a:hlinkClick r:id="rId3"/>
            </a:endParaRPr>
          </a:p>
          <a:p>
            <a:pPr>
              <a:buNone/>
            </a:pPr>
            <a:r>
              <a:rPr lang="lv-LV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www.puzzle.lv</a:t>
            </a:r>
            <a:r>
              <a:rPr lang="lv-LV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accent3">
                    <a:lumMod val="50000"/>
                  </a:schemeClr>
                </a:solidFill>
              </a:rPr>
              <a:t>26165308</a:t>
            </a:r>
            <a:endParaRPr lang="lv-LV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FF0000"/>
                </a:solidFill>
              </a:rPr>
              <a:t>Motivācija</a:t>
            </a:r>
            <a:endParaRPr lang="lv-LV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408" y="1571611"/>
            <a:ext cx="3413089" cy="46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3437" y="1714488"/>
            <a:ext cx="4043363" cy="4411675"/>
          </a:xfrm>
        </p:spPr>
        <p:txBody>
          <a:bodyPr/>
          <a:lstStyle/>
          <a:p>
            <a:r>
              <a:rPr lang="lv-LV" dirty="0" smtClean="0"/>
              <a:t>Tikai 10% aisberga atrodas virs ūdens. Tikai 10% motivācijas enerģijas nosaka norunas, aprēķins, pienākums.</a:t>
            </a:r>
          </a:p>
          <a:p>
            <a:r>
              <a:rPr lang="lv-LV" dirty="0" smtClean="0"/>
              <a:t>Motivācijā patiesie motīvi pārsvarā  ir neapzināti.</a:t>
            </a:r>
          </a:p>
          <a:p>
            <a:r>
              <a:rPr lang="lv-LV" dirty="0" smtClean="0"/>
              <a:t>Arī mūsu darbības, lai motivētu citus cilvēkus bieži ir neapzinātas  un nav viegli  izprotamas.</a:t>
            </a: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28600"/>
            <a:ext cx="8964612" cy="1143000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lv-LV" b="1" dirty="0" smtClean="0">
                <a:solidFill>
                  <a:srgbClr val="C00000"/>
                </a:solidFill>
              </a:rPr>
              <a:t>Motivācija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700213"/>
            <a:ext cx="8675687" cy="4113212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lv-LV" sz="2400" b="1" dirty="0" smtClean="0"/>
              <a:t>Motivācija</a:t>
            </a:r>
            <a:r>
              <a:rPr lang="lv-LV" sz="2400" dirty="0" smtClean="0"/>
              <a:t> — </a:t>
            </a:r>
            <a:r>
              <a:rPr lang="lv-LV" sz="2400" u="sng" dirty="0" smtClean="0"/>
              <a:t>iekšējas intereses, dziņas, vēlmes, nostājas</a:t>
            </a:r>
            <a:r>
              <a:rPr lang="lv-LV" sz="2400" dirty="0" smtClean="0"/>
              <a:t>, kas izraisa cilvēka aktivitāti un virza viņu rīcību. Motivēšanas procesu varētu modelēt: vajadzības - mērķa nospraušana - darbība - mērķa sasniegšana – </a:t>
            </a:r>
            <a:r>
              <a:rPr lang="lv-LV" sz="2400" dirty="0" smtClean="0"/>
              <a:t>vajadzības-....</a:t>
            </a:r>
            <a:endParaRPr lang="lv-LV" sz="2400" dirty="0" smtClean="0"/>
          </a:p>
          <a:p>
            <a:pPr>
              <a:defRPr/>
            </a:pPr>
            <a:r>
              <a:rPr lang="lv-LV" sz="2400" b="1" dirty="0" smtClean="0"/>
              <a:t>Motivācija</a:t>
            </a:r>
            <a:r>
              <a:rPr lang="lv-LV" sz="2400" dirty="0" smtClean="0"/>
              <a:t> ir i</a:t>
            </a:r>
            <a:r>
              <a:rPr lang="lv-LV" sz="2400" dirty="0" smtClean="0"/>
              <a:t>erosme</a:t>
            </a:r>
            <a:r>
              <a:rPr lang="lv-LV" sz="2400" dirty="0" smtClean="0"/>
              <a:t>, kas izsauc organisma aktivitāti un </a:t>
            </a:r>
            <a:r>
              <a:rPr lang="lv-LV" sz="2400" dirty="0" smtClean="0"/>
              <a:t>nosaka</a:t>
            </a:r>
          </a:p>
          <a:p>
            <a:pPr>
              <a:buNone/>
              <a:defRPr/>
            </a:pPr>
            <a:r>
              <a:rPr lang="lv-LV" sz="2400" dirty="0" smtClean="0"/>
              <a:t> </a:t>
            </a:r>
            <a:r>
              <a:rPr lang="lv-LV" sz="2400" dirty="0" smtClean="0"/>
              <a:t>   </a:t>
            </a:r>
            <a:r>
              <a:rPr lang="lv-LV" sz="2400" dirty="0" smtClean="0"/>
              <a:t> </a:t>
            </a:r>
            <a:r>
              <a:rPr lang="lv-LV" sz="2400" dirty="0" smtClean="0"/>
              <a:t>tā virzību. </a:t>
            </a:r>
          </a:p>
          <a:p>
            <a:pPr>
              <a:defRPr/>
            </a:pPr>
            <a:r>
              <a:rPr lang="lv-LV" sz="2400" dirty="0" smtClean="0"/>
              <a:t>Uzvedību nosaka </a:t>
            </a:r>
            <a:r>
              <a:rPr lang="lv-LV" sz="2400" dirty="0" smtClean="0">
                <a:solidFill>
                  <a:srgbClr val="008000"/>
                </a:solidFill>
              </a:rPr>
              <a:t>motīvi, motīviem ir nepieciešama aktivizācija.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Motīvs ir pamudinājums, kas ne vienmēr ir aktīvs.  Kad cilvēks ir sasniedzis cerēto, motīvs kādu laiku „atpūšas”.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Motīvi reaģē uz apkārtējo vidi, kairinātājiem un  stimuliem, piemēram, konkurence mudina uz lielākiem sasniegumiem.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lv-LV" sz="24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lv-LV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2C8A2-596E-4329-88D1-E45BE714FFF0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C00000"/>
                </a:solidFill>
              </a:rPr>
              <a:t>Motīvu automātisms- takses (tieksmes)</a:t>
            </a:r>
            <a:endParaRPr lang="lv-LV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 smtClean="0"/>
              <a:t>Takses – ārēja kairinātāja izsaukta automātiska kustība. </a:t>
            </a:r>
          </a:p>
          <a:p>
            <a:r>
              <a:rPr lang="lv-LV" dirty="0" smtClean="0"/>
              <a:t>Eksperimenti ar purpura baktēriju </a:t>
            </a:r>
            <a:r>
              <a:rPr lang="lv-LV" i="1" dirty="0" err="1" smtClean="0"/>
              <a:t>Thiospirillum</a:t>
            </a:r>
            <a:r>
              <a:rPr lang="lv-LV" dirty="0" err="1" smtClean="0"/>
              <a:t>-</a:t>
            </a:r>
            <a:r>
              <a:rPr lang="lv-LV" dirty="0" smtClean="0"/>
              <a:t> </a:t>
            </a:r>
            <a:r>
              <a:rPr lang="lv-LV" dirty="0" err="1" smtClean="0"/>
              <a:t>topotakse</a:t>
            </a:r>
            <a:r>
              <a:rPr lang="lv-LV" dirty="0" smtClean="0"/>
              <a:t> un </a:t>
            </a:r>
            <a:r>
              <a:rPr lang="lv-LV" dirty="0" err="1" smtClean="0"/>
              <a:t>fobotakse</a:t>
            </a:r>
            <a:r>
              <a:rPr lang="lv-LV" dirty="0" smtClean="0"/>
              <a:t>.</a:t>
            </a:r>
          </a:p>
          <a:p>
            <a:r>
              <a:rPr lang="lv-LV" dirty="0" err="1" smtClean="0"/>
              <a:t>Fototakse</a:t>
            </a:r>
            <a:r>
              <a:rPr lang="lv-LV" dirty="0" smtClean="0"/>
              <a:t>, </a:t>
            </a:r>
            <a:r>
              <a:rPr lang="lv-LV" dirty="0" err="1" smtClean="0"/>
              <a:t>hemotakse</a:t>
            </a:r>
            <a:r>
              <a:rPr lang="lv-LV" dirty="0" smtClean="0"/>
              <a:t>, </a:t>
            </a:r>
            <a:r>
              <a:rPr lang="lv-LV" dirty="0" err="1" smtClean="0"/>
              <a:t>termotakse</a:t>
            </a:r>
            <a:r>
              <a:rPr lang="lv-LV" dirty="0" smtClean="0"/>
              <a:t>, </a:t>
            </a:r>
            <a:r>
              <a:rPr lang="lv-LV" dirty="0" err="1" smtClean="0"/>
              <a:t>galvanotakse</a:t>
            </a:r>
            <a:r>
              <a:rPr lang="lv-LV" dirty="0" smtClean="0"/>
              <a:t>, </a:t>
            </a:r>
            <a:r>
              <a:rPr lang="lv-LV" dirty="0" err="1" smtClean="0"/>
              <a:t>ģeotakse</a:t>
            </a:r>
            <a:r>
              <a:rPr lang="lv-LV" dirty="0" smtClean="0"/>
              <a:t>, </a:t>
            </a:r>
            <a:r>
              <a:rPr lang="lv-LV" dirty="0" err="1" smtClean="0"/>
              <a:t>hidrotakse</a:t>
            </a:r>
            <a:r>
              <a:rPr lang="lv-LV" dirty="0" smtClean="0"/>
              <a:t>, </a:t>
            </a:r>
            <a:r>
              <a:rPr lang="lv-LV" dirty="0" err="1" smtClean="0"/>
              <a:t>tigmotakse</a:t>
            </a:r>
            <a:r>
              <a:rPr lang="lv-LV" dirty="0" smtClean="0"/>
              <a:t>, u.t.t.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lv-LV" dirty="0" smtClean="0"/>
              <a:t>Purpura baktērija </a:t>
            </a:r>
            <a:r>
              <a:rPr lang="lv-LV" i="1" dirty="0" err="1" smtClean="0"/>
              <a:t>Thiospirillum</a:t>
            </a:r>
            <a:endParaRPr lang="lv-LV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6650" y="2440781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>
                <a:solidFill>
                  <a:srgbClr val="C00000"/>
                </a:solidFill>
              </a:rPr>
              <a:t>Motīvu automātisms</a:t>
            </a:r>
            <a:endParaRPr lang="lv-LV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40000" lnSpcReduction="20000"/>
          </a:bodyPr>
          <a:lstStyle/>
          <a:p>
            <a:r>
              <a:rPr lang="lv-LV" sz="4400" dirty="0" smtClean="0"/>
              <a:t>Pastāv stimuli, kas vairāk vai mazāk ir kopēji, un tie mudina cilvēku strādāt labāk: nauda; cieņa; pašapliecināšanās; piederības sajūta kādai organizācijai; patīkama darba atmosfēra; uzslava; elastīgs darba grafiks; iespēja piedāvāt savas idejas un priekšlikumus; darba komandējumi (ne piespiedu kārtā); iespēja mācīties; karjera; draudzīgas attiecības; sasniegtā atzinība; apbalvojumi; iespēja strādāt mājās; kādu labumu saņemšana bez maksas (brīvpusdienas, veselības aprūpe un tml.); pensiju atvieglojumi; neatkarība; prēmijas; radoša atmosfēra; pārliecinātības sajūta darbā; sadarbība ar citiem cilvēkiem; uzticība no vadības puses</a:t>
            </a:r>
            <a:r>
              <a:rPr lang="lv-LV" sz="4400" dirty="0" smtClean="0"/>
              <a:t>.</a:t>
            </a:r>
          </a:p>
          <a:p>
            <a:r>
              <a:rPr lang="lv-LV" sz="4400" dirty="0" smtClean="0"/>
              <a:t>Piemēri taksēm:</a:t>
            </a:r>
          </a:p>
          <a:p>
            <a:pPr lvl="1"/>
            <a:r>
              <a:rPr lang="lv-LV" sz="4400" dirty="0" err="1" smtClean="0"/>
              <a:t>N</a:t>
            </a:r>
            <a:r>
              <a:rPr lang="lv-LV" sz="4400" dirty="0" err="1" smtClean="0"/>
              <a:t>eotakse</a:t>
            </a:r>
            <a:r>
              <a:rPr lang="lv-LV" sz="4400" dirty="0" smtClean="0"/>
              <a:t> - </a:t>
            </a:r>
            <a:r>
              <a:rPr lang="lv-LV" sz="4400" dirty="0" smtClean="0"/>
              <a:t>stimuls pieiet, paskatīties, </a:t>
            </a:r>
            <a:r>
              <a:rPr lang="lv-LV" sz="4400" dirty="0" smtClean="0"/>
              <a:t>pārbaudīt;</a:t>
            </a:r>
            <a:endParaRPr lang="lv-LV" sz="4400" dirty="0" smtClean="0"/>
          </a:p>
          <a:p>
            <a:pPr lvl="1"/>
            <a:r>
              <a:rPr lang="lv-LV" sz="4400" dirty="0" smtClean="0"/>
              <a:t>H</a:t>
            </a:r>
            <a:r>
              <a:rPr lang="lv-LV" sz="4400" dirty="0" smtClean="0"/>
              <a:t>arizmas takse - </a:t>
            </a:r>
            <a:r>
              <a:rPr lang="lv-LV" sz="4400" dirty="0" smtClean="0"/>
              <a:t>pievilcības spēks, kas piemīt </a:t>
            </a:r>
            <a:r>
              <a:rPr lang="lv-LV" sz="4400" dirty="0" smtClean="0"/>
              <a:t>harizmātiskai personībai;</a:t>
            </a:r>
          </a:p>
          <a:p>
            <a:pPr lvl="1"/>
            <a:r>
              <a:rPr lang="lv-LV" sz="4400" dirty="0" err="1" smtClean="0"/>
              <a:t>Hronotakse</a:t>
            </a:r>
            <a:r>
              <a:rPr lang="lv-LV" sz="4400" dirty="0" smtClean="0"/>
              <a:t> - </a:t>
            </a:r>
            <a:r>
              <a:rPr lang="lv-LV" sz="4400" dirty="0" smtClean="0"/>
              <a:t>izvairīties no situācijām, kurās tiek tērēts </a:t>
            </a:r>
            <a:r>
              <a:rPr lang="lv-LV" sz="4400" dirty="0" smtClean="0"/>
              <a:t>laiks;</a:t>
            </a:r>
            <a:endParaRPr lang="lv-LV" sz="4400" dirty="0" smtClean="0"/>
          </a:p>
          <a:p>
            <a:pPr lvl="1"/>
            <a:r>
              <a:rPr lang="lv-LV" sz="4400" dirty="0" err="1" smtClean="0"/>
              <a:t>Limittakse</a:t>
            </a:r>
            <a:r>
              <a:rPr lang="lv-LV" sz="4400" dirty="0" smtClean="0"/>
              <a:t> </a:t>
            </a:r>
            <a:r>
              <a:rPr lang="lv-LV" sz="4400" dirty="0" smtClean="0"/>
              <a:t>- </a:t>
            </a:r>
            <a:r>
              <a:rPr lang="lv-LV" sz="4400" dirty="0" smtClean="0"/>
              <a:t>virzīties prom no ierobežojumiem, apstrīdēt </a:t>
            </a:r>
            <a:r>
              <a:rPr lang="lv-LV" sz="4400" dirty="0" smtClean="0"/>
              <a:t>novecojušus noteikumus.</a:t>
            </a:r>
            <a:endParaRPr lang="lv-LV" sz="4400" dirty="0" smtClean="0"/>
          </a:p>
          <a:p>
            <a:endParaRPr lang="lv-LV" sz="4400" dirty="0" smtClean="0"/>
          </a:p>
          <a:p>
            <a:r>
              <a:rPr lang="lv-LV" sz="4400" dirty="0" smtClean="0">
                <a:solidFill>
                  <a:srgbClr val="C00000"/>
                </a:solidFill>
              </a:rPr>
              <a:t>Apātiska kolēģa motivēšana</a:t>
            </a:r>
          </a:p>
          <a:p>
            <a:pPr>
              <a:buNone/>
            </a:pPr>
            <a:r>
              <a:rPr lang="lv-LV" sz="4400" dirty="0" smtClean="0">
                <a:solidFill>
                  <a:srgbClr val="C00000"/>
                </a:solidFill>
              </a:rPr>
              <a:t>______________________________</a:t>
            </a:r>
          </a:p>
          <a:p>
            <a:pPr>
              <a:buNone/>
            </a:pPr>
            <a:r>
              <a:rPr lang="lv-LV" sz="4400" dirty="0" smtClean="0">
                <a:solidFill>
                  <a:srgbClr val="C00000"/>
                </a:solidFill>
              </a:rPr>
              <a:t>______________________________</a:t>
            </a:r>
          </a:p>
          <a:p>
            <a:pPr>
              <a:buNone/>
            </a:pPr>
            <a:r>
              <a:rPr lang="lv-LV" sz="4400" dirty="0" smtClean="0">
                <a:solidFill>
                  <a:srgbClr val="C00000"/>
                </a:solidFill>
              </a:rPr>
              <a:t>______________________________</a:t>
            </a:r>
            <a:endParaRPr lang="lv-LV" sz="4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lv-LV" sz="4400" dirty="0" smtClean="0"/>
              <a:t>	</a:t>
            </a:r>
            <a:r>
              <a:rPr lang="lv-LV" sz="4400" dirty="0" smtClean="0"/>
              <a:t>					</a:t>
            </a:r>
            <a:r>
              <a:rPr lang="lv-LV" dirty="0" smtClean="0"/>
              <a:t>	</a:t>
            </a:r>
            <a:endParaRPr lang="lv-LV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</a:rPr>
              <a:t>Motivācija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7158" y="1571612"/>
            <a:ext cx="4643470" cy="4554551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>
                <a:solidFill>
                  <a:srgbClr val="C00000"/>
                </a:solidFill>
              </a:rPr>
              <a:t>“</a:t>
            </a:r>
            <a:r>
              <a:rPr lang="lv-LV" dirty="0" smtClean="0">
                <a:solidFill>
                  <a:srgbClr val="C00000"/>
                </a:solidFill>
              </a:rPr>
              <a:t>Priekšnieks </a:t>
            </a:r>
            <a:r>
              <a:rPr lang="lv-LV" dirty="0" smtClean="0">
                <a:solidFill>
                  <a:srgbClr val="C00000"/>
                </a:solidFill>
              </a:rPr>
              <a:t>man samazināja algu un uzdeva darīt arī atlaistā kolēģa darbu. </a:t>
            </a:r>
            <a:r>
              <a:rPr lang="lv-LV" dirty="0" smtClean="0">
                <a:solidFill>
                  <a:srgbClr val="C00000"/>
                </a:solidFill>
              </a:rPr>
              <a:t>Kāda gan </a:t>
            </a:r>
            <a:r>
              <a:rPr lang="lv-LV" u="sng" dirty="0" smtClean="0">
                <a:solidFill>
                  <a:srgbClr val="C00000"/>
                </a:solidFill>
              </a:rPr>
              <a:t>jēga</a:t>
            </a:r>
            <a:r>
              <a:rPr lang="lv-LV" dirty="0" smtClean="0">
                <a:solidFill>
                  <a:srgbClr val="C00000"/>
                </a:solidFill>
              </a:rPr>
              <a:t> strādāt un censties? Nesaprotu, ko viņš īsti </a:t>
            </a:r>
            <a:r>
              <a:rPr lang="lv-LV" u="sng" dirty="0" smtClean="0">
                <a:solidFill>
                  <a:srgbClr val="C00000"/>
                </a:solidFill>
              </a:rPr>
              <a:t>grib</a:t>
            </a:r>
            <a:r>
              <a:rPr lang="lv-LV" dirty="0" smtClean="0">
                <a:solidFill>
                  <a:srgbClr val="C00000"/>
                </a:solidFill>
              </a:rPr>
              <a:t>! Viņam jau neinteresē , kas man ir </a:t>
            </a:r>
            <a:r>
              <a:rPr lang="lv-LV" u="sng" dirty="0" smtClean="0">
                <a:solidFill>
                  <a:srgbClr val="C00000"/>
                </a:solidFill>
              </a:rPr>
              <a:t>svarīgi</a:t>
            </a:r>
            <a:r>
              <a:rPr lang="lv-LV" dirty="0" smtClean="0">
                <a:solidFill>
                  <a:srgbClr val="C00000"/>
                </a:solidFill>
              </a:rPr>
              <a:t>...“</a:t>
            </a:r>
          </a:p>
          <a:p>
            <a:pPr algn="ctr">
              <a:buNone/>
            </a:pPr>
            <a:endParaRPr lang="lv-LV" dirty="0" smtClean="0">
              <a:solidFill>
                <a:srgbClr val="C00000"/>
              </a:solidFill>
            </a:endParaRPr>
          </a:p>
          <a:p>
            <a:pPr algn="ctr"/>
            <a:r>
              <a:rPr lang="lv-LV" sz="2000" dirty="0" smtClean="0"/>
              <a:t>Ārējie apstākļi pilnīgi noteikti ietekmē motivāciju, </a:t>
            </a:r>
            <a:r>
              <a:rPr lang="lv-LV" sz="2000" dirty="0" smtClean="0"/>
              <a:t>bet </a:t>
            </a:r>
            <a:r>
              <a:rPr lang="lv-LV" sz="2000" dirty="0" smtClean="0"/>
              <a:t>tie neatbrīvo indivīdu no atbildības par savu dzīvi. </a:t>
            </a:r>
            <a:r>
              <a:rPr lang="lv-LV" sz="2000" dirty="0" smtClean="0"/>
              <a:t>Vai darbinieka </a:t>
            </a:r>
            <a:r>
              <a:rPr lang="lv-LV" sz="2000" dirty="0" smtClean="0"/>
              <a:t>motivācija ir </a:t>
            </a:r>
            <a:r>
              <a:rPr lang="lv-LV" sz="2000" dirty="0" smtClean="0"/>
              <a:t>vadītāja atbildība? </a:t>
            </a:r>
            <a:endParaRPr lang="lv-LV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471858" cy="27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FF0000"/>
                </a:solidFill>
              </a:rPr>
              <a:t>Motivācija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Motivācija</a:t>
            </a:r>
            <a:r>
              <a:rPr lang="lv-LV" dirty="0"/>
              <a:t> ir </a:t>
            </a:r>
            <a:r>
              <a:rPr lang="lv-LV" dirty="0" smtClean="0"/>
              <a:t>individuāli </a:t>
            </a:r>
            <a:r>
              <a:rPr lang="lv-LV" dirty="0" smtClean="0">
                <a:solidFill>
                  <a:srgbClr val="FF0000"/>
                </a:solidFill>
              </a:rPr>
              <a:t>svarīgu</a:t>
            </a:r>
            <a:r>
              <a:rPr lang="lv-LV" dirty="0" smtClean="0"/>
              <a:t> faktoru </a:t>
            </a:r>
            <a:r>
              <a:rPr lang="lv-LV" dirty="0"/>
              <a:t>kopums, kas nosaka, virza, uztur piepūli, kura tiek patērēta dažādos </a:t>
            </a:r>
            <a:r>
              <a:rPr lang="lv-LV" dirty="0" smtClean="0">
                <a:solidFill>
                  <a:srgbClr val="C00000"/>
                </a:solidFill>
              </a:rPr>
              <a:t>jēgpilnos</a:t>
            </a:r>
            <a:r>
              <a:rPr lang="lv-LV" dirty="0" smtClean="0"/>
              <a:t> uzvedības </a:t>
            </a:r>
            <a:r>
              <a:rPr lang="lv-LV" dirty="0"/>
              <a:t>aktos (rīcībās</a:t>
            </a:r>
            <a:r>
              <a:rPr lang="lv-LV" dirty="0" smtClean="0"/>
              <a:t>).</a:t>
            </a:r>
            <a:endParaRPr lang="lv-LV" dirty="0"/>
          </a:p>
          <a:p>
            <a:r>
              <a:rPr lang="lv-LV" b="1" dirty="0"/>
              <a:t>Motivācija</a:t>
            </a:r>
            <a:r>
              <a:rPr lang="lv-LV" dirty="0"/>
              <a:t> ir darbību regulējošs process, kurā ir apzināti </a:t>
            </a:r>
            <a:r>
              <a:rPr lang="lv-LV" dirty="0">
                <a:solidFill>
                  <a:srgbClr val="C00000"/>
                </a:solidFill>
              </a:rPr>
              <a:t>mērķi</a:t>
            </a:r>
            <a:r>
              <a:rPr lang="lv-LV" dirty="0" smtClean="0">
                <a:solidFill>
                  <a:srgbClr val="FF0000"/>
                </a:solidFill>
              </a:rPr>
              <a:t>.</a:t>
            </a:r>
            <a:endParaRPr lang="lv-LV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Motivācija</a:t>
            </a:r>
            <a:br>
              <a:rPr lang="lv-LV" b="1" dirty="0" smtClean="0">
                <a:solidFill>
                  <a:srgbClr val="FF0000"/>
                </a:solidFill>
              </a:rPr>
            </a:br>
            <a:r>
              <a:rPr lang="lv-LV" sz="3600" dirty="0" smtClean="0">
                <a:solidFill>
                  <a:srgbClr val="FF0000"/>
                </a:solidFill>
              </a:rPr>
              <a:t>J</a:t>
            </a:r>
            <a:r>
              <a:rPr lang="lv-LV" sz="3600" dirty="0" smtClean="0">
                <a:solidFill>
                  <a:srgbClr val="FF0000"/>
                </a:solidFill>
              </a:rPr>
              <a:t>ēgpilna darbība</a:t>
            </a:r>
            <a:endParaRPr lang="lv-LV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Kas ir tas, ko Jūs darāt? </a:t>
            </a:r>
            <a:r>
              <a:rPr lang="lv-LV" dirty="0" smtClean="0">
                <a:solidFill>
                  <a:srgbClr val="FF0000"/>
                </a:solidFill>
              </a:rPr>
              <a:t>KM-LNT?</a:t>
            </a:r>
          </a:p>
          <a:p>
            <a:r>
              <a:rPr lang="lv-LV" dirty="0" smtClean="0"/>
              <a:t>Izskaidrojiet sava darba svarīgumu, nozīmīgumu:</a:t>
            </a:r>
          </a:p>
          <a:p>
            <a:pPr lvl="1"/>
            <a:r>
              <a:rPr lang="lv-LV" dirty="0" smtClean="0"/>
              <a:t>m</a:t>
            </a:r>
            <a:r>
              <a:rPr lang="lv-LV" dirty="0" smtClean="0"/>
              <a:t>azam bērnam__________________________</a:t>
            </a:r>
          </a:p>
          <a:p>
            <a:pPr lvl="1"/>
            <a:r>
              <a:rPr lang="lv-LV" dirty="0" smtClean="0"/>
              <a:t>m</a:t>
            </a:r>
            <a:r>
              <a:rPr lang="lv-LV" dirty="0" smtClean="0"/>
              <a:t>inistrijas valsts sekretāram________________</a:t>
            </a:r>
          </a:p>
          <a:p>
            <a:pPr lvl="1"/>
            <a:r>
              <a:rPr lang="lv-LV" dirty="0" smtClean="0"/>
              <a:t>b</a:t>
            </a:r>
            <a:r>
              <a:rPr lang="lv-LV" dirty="0" smtClean="0"/>
              <a:t>ezdarbniekam__________________________</a:t>
            </a:r>
          </a:p>
          <a:p>
            <a:pPr lvl="1"/>
            <a:r>
              <a:rPr lang="lv-LV" dirty="0" smtClean="0"/>
              <a:t>k</a:t>
            </a:r>
            <a:r>
              <a:rPr lang="lv-LV" dirty="0" smtClean="0"/>
              <a:t>urpniekam_____________________________</a:t>
            </a:r>
            <a:endParaRPr lang="lv-LV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lv-LV" dirty="0" smtClean="0"/>
              <a:t>Jēgpilna darbība ir </a:t>
            </a:r>
            <a:r>
              <a:rPr lang="lv-LV" dirty="0" smtClean="0"/>
              <a:t>darba un sava nozīmīguma </a:t>
            </a:r>
            <a:r>
              <a:rPr lang="lv-LV" dirty="0" smtClean="0"/>
              <a:t>apzināšanās, kas </a:t>
            </a:r>
            <a:r>
              <a:rPr lang="lv-LV" dirty="0" smtClean="0"/>
              <a:t>izmaina attieksmi pret darbu.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lv-LV" dirty="0" smtClean="0"/>
              <a:t>Līderība - spēja skaidrot nozīmes!</a:t>
            </a:r>
            <a:endParaRPr lang="lv-LV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lv-LV" dirty="0" smtClean="0"/>
              <a:t>Atbildība - apzināšanās, ka veiktās darbības ir nozīmīgas.</a:t>
            </a:r>
            <a:endParaRPr lang="lv-LV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Motivācija</a:t>
            </a:r>
            <a:br>
              <a:rPr lang="lv-LV" b="1" dirty="0" smtClean="0">
                <a:solidFill>
                  <a:srgbClr val="FF0000"/>
                </a:solidFill>
              </a:rPr>
            </a:br>
            <a:r>
              <a:rPr lang="lv-LV" sz="3600" dirty="0" smtClean="0">
                <a:solidFill>
                  <a:srgbClr val="FF0000"/>
                </a:solidFill>
              </a:rPr>
              <a:t>Jēgpilna darbība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72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sz="1800" b="1" dirty="0" smtClean="0">
                <a:solidFill>
                  <a:srgbClr val="FF0000"/>
                </a:solidFill>
              </a:rPr>
              <a:t>Pētot valsts sektorā strādājošos, konstatēts, ka galvenie neapmierinātības cēloņi ir: </a:t>
            </a:r>
          </a:p>
          <a:p>
            <a:pPr>
              <a:buNone/>
              <a:defRPr/>
            </a:pPr>
            <a:r>
              <a:rPr lang="lv-LV" sz="1800" dirty="0" smtClean="0"/>
              <a:t>- nespēja īstenot sasniegumus vai tos ieraudzīt;</a:t>
            </a:r>
          </a:p>
          <a:p>
            <a:pPr>
              <a:buNone/>
              <a:defRPr/>
            </a:pPr>
            <a:r>
              <a:rPr lang="lv-LV" sz="1800" dirty="0" smtClean="0"/>
              <a:t>- izaicinājumu trūkums,</a:t>
            </a:r>
          </a:p>
          <a:p>
            <a:pPr>
              <a:buNone/>
              <a:defRPr/>
            </a:pPr>
            <a:r>
              <a:rPr lang="lv-LV" sz="1800" dirty="0" smtClean="0"/>
              <a:t>- sajūta kā sīkai skrūvītei milzīgā mehānismā;</a:t>
            </a:r>
          </a:p>
          <a:p>
            <a:pPr>
              <a:buNone/>
              <a:defRPr/>
            </a:pPr>
            <a:r>
              <a:rPr lang="lv-LV" sz="1800" dirty="0" smtClean="0"/>
              <a:t>- nepateicīgi un neapmierināti vadītāji un kolēģi;</a:t>
            </a:r>
          </a:p>
          <a:p>
            <a:pPr>
              <a:buNone/>
              <a:defRPr/>
            </a:pPr>
            <a:r>
              <a:rPr lang="lv-LV" sz="1800" dirty="0" smtClean="0"/>
              <a:t>- patstāvības un atbildības trūkums;</a:t>
            </a:r>
          </a:p>
          <a:p>
            <a:pPr>
              <a:buNone/>
              <a:defRPr/>
            </a:pPr>
            <a:r>
              <a:rPr lang="lv-LV" sz="1800" dirty="0" smtClean="0"/>
              <a:t>- alga un prēmijas;</a:t>
            </a:r>
          </a:p>
          <a:p>
            <a:pPr>
              <a:buNone/>
              <a:defRPr/>
            </a:pPr>
            <a:r>
              <a:rPr lang="lv-LV" sz="1800" dirty="0" smtClean="0"/>
              <a:t>- vadītāja nespēja deleģēt atbildību, komunikācijas rūkums;</a:t>
            </a:r>
          </a:p>
          <a:p>
            <a:pPr>
              <a:buNone/>
              <a:defRPr/>
            </a:pPr>
            <a:r>
              <a:rPr lang="lv-LV" sz="1800" dirty="0" smtClean="0"/>
              <a:t>- nepieciešamo apmācību trūkums</a:t>
            </a:r>
            <a:r>
              <a:rPr lang="lv-LV" sz="1800" dirty="0" smtClean="0"/>
              <a:t>.</a:t>
            </a:r>
            <a:endParaRPr lang="lv-LV" sz="1800" dirty="0" smtClean="0"/>
          </a:p>
          <a:p>
            <a:pPr>
              <a:defRPr/>
            </a:pPr>
            <a:r>
              <a:rPr lang="lv-LV" sz="1800" b="1" dirty="0" smtClean="0"/>
              <a:t>Savukārt, svarīgākie faktori, kas nosaka darbinieku  </a:t>
            </a:r>
            <a:r>
              <a:rPr lang="lv-LV" sz="1800" b="1" dirty="0" smtClean="0"/>
              <a:t>apmierinātību</a:t>
            </a:r>
            <a:r>
              <a:rPr lang="lv-LV" sz="1800" b="1" dirty="0" smtClean="0"/>
              <a:t>, ir:</a:t>
            </a:r>
          </a:p>
          <a:p>
            <a:pPr>
              <a:buNone/>
              <a:defRPr/>
            </a:pPr>
            <a:r>
              <a:rPr lang="lv-LV" sz="1800" dirty="0" smtClean="0"/>
              <a:t>- sasniegumu apzināšanās- sekmīgi izpildīts uzdevums vai grūtību pārvarēšana;</a:t>
            </a:r>
          </a:p>
          <a:p>
            <a:pPr>
              <a:buNone/>
              <a:defRPr/>
            </a:pPr>
            <a:r>
              <a:rPr lang="lv-LV" sz="1800" dirty="0" smtClean="0"/>
              <a:t>- atzinība;</a:t>
            </a:r>
          </a:p>
          <a:p>
            <a:pPr>
              <a:buNone/>
              <a:defRPr/>
            </a:pPr>
            <a:r>
              <a:rPr lang="lv-LV" sz="1800" dirty="0" smtClean="0"/>
              <a:t>- jauki kolēģi un darba vide;</a:t>
            </a:r>
          </a:p>
          <a:p>
            <a:pPr>
              <a:buNone/>
              <a:defRPr/>
            </a:pPr>
            <a:r>
              <a:rPr lang="lv-LV" sz="1800" dirty="0" smtClean="0"/>
              <a:t>- patstāvība, autonomija darbā.  </a:t>
            </a:r>
          </a:p>
          <a:p>
            <a:pPr>
              <a:buNone/>
              <a:defRPr/>
            </a:pPr>
            <a:r>
              <a:rPr lang="lv-LV" sz="1800" dirty="0" smtClean="0"/>
              <a:t>                 </a:t>
            </a:r>
            <a:r>
              <a:rPr lang="lv-LV" sz="1800" i="1" dirty="0" smtClean="0"/>
              <a:t>(</a:t>
            </a:r>
            <a:r>
              <a:rPr lang="lv-LV" sz="1800" dirty="0" err="1" smtClean="0"/>
              <a:t>Lawton,A</a:t>
            </a:r>
            <a:r>
              <a:rPr lang="lv-LV" sz="1800" dirty="0" smtClean="0"/>
              <a:t>., </a:t>
            </a:r>
            <a:r>
              <a:rPr lang="lv-LV" sz="1800" dirty="0" err="1" smtClean="0"/>
              <a:t>Rose.A</a:t>
            </a:r>
            <a:r>
              <a:rPr lang="lv-LV" sz="1800" dirty="0" smtClean="0"/>
              <a:t>.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Organisation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and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Management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in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the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Public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Sector</a:t>
            </a:r>
            <a:r>
              <a:rPr lang="lv-LV" sz="1800" i="1" dirty="0" smtClean="0"/>
              <a:t>)</a:t>
            </a:r>
            <a:endParaRPr lang="lv-LV" sz="1800" dirty="0" smtClean="0"/>
          </a:p>
          <a:p>
            <a:endParaRPr lang="lv-LV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1312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Motivācija auditora darbā</vt:lpstr>
      <vt:lpstr>Motivācija</vt:lpstr>
      <vt:lpstr>Motivācija</vt:lpstr>
      <vt:lpstr>Motīvu automātisms- takses (tieksmes)</vt:lpstr>
      <vt:lpstr>Motīvu automātisms</vt:lpstr>
      <vt:lpstr>Motivācija</vt:lpstr>
      <vt:lpstr>Motivācija</vt:lpstr>
      <vt:lpstr>Motivācija Jēgpilna darbība</vt:lpstr>
      <vt:lpstr>Motivācija Jēgpilna darbība</vt:lpstr>
      <vt:lpstr>Motivācija Mērķis</vt:lpstr>
      <vt:lpstr>Mērķa formulēšanas kritēriji (5+3)</vt:lpstr>
      <vt:lpstr>Mērķa formulēšanas kritēriji (5+3)</vt:lpstr>
      <vt:lpstr>Mērķu piemēri </vt:lpstr>
      <vt:lpstr>Mērķu piemēri</vt:lpstr>
      <vt:lpstr>Izmantojot 5+3 metodi, lūdzu formulējiet katrs individuāli vismaz piecus mērķus nākamajam gadam dažādas darba un dzīves jomās!</vt:lpstr>
      <vt:lpstr> Motivācija  Vērtības </vt:lpstr>
      <vt:lpstr>Slide 17</vt:lpstr>
      <vt:lpstr>Vingrinājums</vt:lpstr>
      <vt:lpstr>  Gaišus Ziemassvētkus! Lai Jaunajā gadā ir drosme uzmirdzēt un atrast sevī būtisko! </vt:lpstr>
    </vt:vector>
  </TitlesOfParts>
  <Company>Ogre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Motivācija</dc:title>
  <dc:creator>Celeron</dc:creator>
  <cp:lastModifiedBy>Celeron</cp:lastModifiedBy>
  <cp:revision>38</cp:revision>
  <dcterms:created xsi:type="dcterms:W3CDTF">2010-12-18T18:33:54Z</dcterms:created>
  <dcterms:modified xsi:type="dcterms:W3CDTF">2010-12-20T10:21:32Z</dcterms:modified>
</cp:coreProperties>
</file>