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35763" cy="986948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7022-33F1-45C3-A857-E0FE0F7BA5D6}" type="datetimeFigureOut">
              <a:rPr lang="lv-LV" smtClean="0"/>
              <a:t>08.11.2017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F209-BDCF-472A-BA01-BE406A13D0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004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F7022-33F1-45C3-A857-E0FE0F7BA5D6}" type="datetimeFigureOut">
              <a:rPr lang="lv-LV" smtClean="0"/>
              <a:t>08.11.2017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F209-BDCF-472A-BA01-BE406A13D0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19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smtClean="0">
                <a:effectLst/>
              </a:rPr>
              <a:t>Valsts budžeta izdevumu pārskatīšanas rezultāti un priekšlikumi par šo rezultātu izmantošanu 2017.-2019.gada budžeta izstrādes procesā</a:t>
            </a:r>
            <a:endParaRPr lang="lv-LV" sz="2000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0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/>
              <a:t>IZDEVUMU PĀRSKATĪŠANAS REZULTĀTI (1)</a:t>
            </a:r>
            <a:endParaRPr lang="lv-LV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/>
              <a:t>IZDEVUMU PĀRSKATĪŠANAS REZULTĀTI (2)</a:t>
            </a:r>
            <a:endParaRPr lang="lv-LV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2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/>
              <a:t>IZDEVUMU PĀRSKATĪŠANAS REZULTĀTI (3)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8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/>
              <a:t>VALDĪBAS UZDEVUMI PROTOKOLLĒMUMĀ (1)</a:t>
            </a:r>
            <a:endParaRPr lang="lv-LV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/>
              <a:t>VALDĪBAS UZDEVUMI PROTOKOLLĒMUMĀ (2)</a:t>
            </a:r>
            <a:endParaRPr lang="lv-LV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4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64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4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/>
              <a:t>DISKUSIJA PAR GROZĪJUMIEM LIKUMOS, KAS NOSAKA IEZĪMĒTU FINANSĒJUMA APMĒRU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/>
              <a:t>HORIZONTĀLIE UZDEVUMI (1)</a:t>
            </a:r>
            <a:endParaRPr lang="lv-LV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/>
              <a:t>IZDEVUMU PĀRSKATĪŠANA – JAUNAS SISTĒMAS IEVIEŠANA LATVIJĀ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/>
              <a:t>HORIZONTĀLIE UZDEVUMI (2)</a:t>
            </a:r>
            <a:endParaRPr lang="lv-LV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7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smtClean="0"/>
              <a:t>Paldies par uzmanību!</a:t>
            </a:r>
            <a:endParaRPr lang="lv-LV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/>
              <a:t>VALDĪBAS NOLEMTAIS PAR IZDEVUMU PĀRSKATĪŠANU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0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/>
              <a:t>LABĀKĀ STARPTAUTISKĀ PRAKSE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/>
              <a:t>PROCESAM RAKSTURĪGĀKĀS IEZĪMES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4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/>
              <a:t>VALSTS BUDŽETA KOPĒJOS IZDEVUMUS VEIDO BĀZES IZDEVUMI UN IZDEVUMI JPI PASĀKUMIEM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2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/>
              <a:t>KOPŠ 2008.GADA NOTIKUŠAS BŪTISKAS IZMAIŅAS VALSTS KONSOLIDĒTĀ BUDŽETA STUKTŪRĀ 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8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900" smtClean="0"/>
              <a:t>VALSTS PAMATBUDŽETA BĀZES IZDEVUMOS, SALĪDZINOT AR IETVARU, PAREDZAMS ARĪ TURPMĀKS PIEAUGUMS</a:t>
            </a:r>
            <a:endParaRPr lang="lv-LV" sz="1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3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1900" smtClean="0"/>
              <a:t>2017.GADĀ, SALĪDZINOT AR 2008.GADU, PLĀNOTIE IZDEVUMI SPECIĀLAJĀ BUDŽETĀ PIEAUGS PAR 652 MILJ. </a:t>
            </a:r>
            <a:r>
              <a:rPr lang="lv-LV" sz="1900" i="1" smtClean="0"/>
              <a:t>EURO</a:t>
            </a:r>
            <a:endParaRPr lang="lv-LV" sz="19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(4:3)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Valsts budžeta izdevumu pārskatīšanas rezultāti un priekšlikumi par šo rezultātu izmantošanu 2017.-2019.gada budžeta izstrādes procesā</vt:lpstr>
      <vt:lpstr>IZDEVUMU PĀRSKATĪŠANA – JAUNAS SISTĒMAS IEVIEŠANA LATVIJĀ</vt:lpstr>
      <vt:lpstr>VALDĪBAS NOLEMTAIS PAR IZDEVUMU PĀRSKATĪŠANU</vt:lpstr>
      <vt:lpstr>LABĀKĀ STARPTAUTISKĀ PRAKSE</vt:lpstr>
      <vt:lpstr>PROCESAM RAKSTURĪGĀKĀS IEZĪMES</vt:lpstr>
      <vt:lpstr>VALSTS BUDŽETA KOPĒJOS IZDEVUMUS VEIDO BĀZES IZDEVUMI UN IZDEVUMI JPI PASĀKUMIEM</vt:lpstr>
      <vt:lpstr>KOPŠ 2008.GADA NOTIKUŠAS BŪTISKAS IZMAIŅAS VALSTS KONSOLIDĒTĀ BUDŽETA STUKTŪRĀ </vt:lpstr>
      <vt:lpstr>VALSTS PAMATBUDŽETA BĀZES IZDEVUMOS, SALĪDZINOT AR IETVARU, PAREDZAMS ARĪ TURPMĀKS PIEAUGUMS</vt:lpstr>
      <vt:lpstr>2017.GADĀ, SALĪDZINOT AR 2008.GADU, PLĀNOTIE IZDEVUMI SPECIĀLAJĀ BUDŽETĀ PIEAUGS PAR 652 MILJ. EURO</vt:lpstr>
      <vt:lpstr>IZDEVUMU PĀRSKATĪŠANAS REZULTĀTI (1)</vt:lpstr>
      <vt:lpstr>IZDEVUMU PĀRSKATĪŠANAS REZULTĀTI (2)</vt:lpstr>
      <vt:lpstr>IZDEVUMU PĀRSKATĪŠANAS REZULTĀTI (3)</vt:lpstr>
      <vt:lpstr>VALDĪBAS UZDEVUMI PROTOKOLLĒMUMĀ (1)</vt:lpstr>
      <vt:lpstr>VALDĪBAS UZDEVUMI PROTOKOLLĒMUMĀ (2)</vt:lpstr>
      <vt:lpstr>PowerPoint Presentation</vt:lpstr>
      <vt:lpstr>PowerPoint Presentation</vt:lpstr>
      <vt:lpstr>PowerPoint Presentation</vt:lpstr>
      <vt:lpstr>DISKUSIJA PAR GROZĪJUMIEM LIKUMOS, KAS NOSAKA IEZĪMĒTU FINANSĒJUMA APMĒRU</vt:lpstr>
      <vt:lpstr>HORIZONTĀLIE UZDEVUMI (1)</vt:lpstr>
      <vt:lpstr>HORIZONTĀLIE UZDEVUMI (2)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Valsts budžeta izdevumu pārskatīšanas rezultāti un priekšlikumi par šo rezultātu izmantošanu 2017.-2019.gada budžeta izstrādes procesā</dc:title>
  <dc:creator>Klinta Stafecka</dc:creator>
  <cp:lastModifiedBy>Zaiga Puškina</cp:lastModifiedBy>
  <cp:revision>1</cp:revision>
  <dcterms:created xsi:type="dcterms:W3CDTF">2016-05-31T07:07:47Z</dcterms:created>
  <dcterms:modified xsi:type="dcterms:W3CDTF">2017-11-08T12:49:08Z</dcterms:modified>
</cp:coreProperties>
</file>