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735763" cy="986948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1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F7022-33F1-45C3-A857-E0FE0F7BA5D6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AF209-BDCF-472A-BA01-BE406A13D0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0041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F7022-33F1-45C3-A857-E0FE0F7BA5D6}" type="datetimeFigureOut">
              <a:rPr lang="lv-LV" smtClean="0"/>
              <a:t>08.11.2017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AF209-BDCF-472A-BA01-BE406A13D0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3192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smtClean="0">
                <a:effectLst/>
              </a:rPr>
              <a:t>Valsts budžeta izdevumu pārskatīšanas rezultāti un priekšlikumi par šo rezultātu izmantošanu 2017.-2019.gada budžeta izstrādes procesā</a:t>
            </a:r>
            <a:endParaRPr lang="lv-LV" sz="2000" dirty="0">
              <a:effectLst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05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IZDEVUMU PĀRSKATĪŠANAS REZULTĀTI (1)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7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IZDEVUMU PĀRSKATĪŠANAS REZULTĀTI (2)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26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IZDEVUMU PĀRSKATĪŠANAS REZULTĀTI (3)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780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VALDĪBAS UZDEVUMI PROTOKOLLĒMUMĀ (1)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VALDĪBAS UZDEVUMI PROTOKOLLĒMUMĀ (2)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09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54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64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48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DISKUSIJA PAR GROZĪJUMIEM LIKUMOS, KAS NOSAKA IEZĪMĒTU FINANSĒJUMA APMĒRU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23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HORIZONTĀLIE UZDEVUMI (1)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016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IZDEVUMU PĀRSKATĪŠANA – JAUNAS SISTĒMAS IEVIEŠANA LATVIJĀ</a:t>
            </a:r>
            <a:endParaRPr lang="en-GB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HORIZONTĀLIE UZDEVUMI (2)</a:t>
            </a:r>
            <a:endParaRPr lang="lv-LV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77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800" smtClean="0"/>
              <a:t>Paldies par uzmanību!</a:t>
            </a:r>
            <a:endParaRPr lang="lv-LV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463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smtClean="0"/>
              <a:t>VALDĪBAS NOLEMTAIS PAR IZDEVUMU PĀRSKATĪŠANU</a:t>
            </a:r>
            <a:endParaRPr lang="en-GB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0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LABĀKĀ STARPTAUTISKĀ PRAKSE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5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PROCESAM RAKSTURĪGĀKĀS IEZĪMES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48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VALSTS BUDŽETA KOPĒJOS IZDEVUMUS VEIDO BĀZES IZDEVUMI UN IZDEVUMI JPI PASĀKUMIEM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27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mtClean="0"/>
              <a:t>KOPŠ 2008.GADA NOTIKUŠAS BŪTISKAS IZMAIŅAS VALSTS KONSOLIDĒTĀ BUDŽETA STUKTŪRĀ </a:t>
            </a:r>
            <a:endParaRPr lang="lv-LV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8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900" smtClean="0"/>
              <a:t>VALSTS PAMATBUDŽETA BĀZES IZDEVUMOS, SALĪDZINOT AR IETVARU, PAREDZAMS ARĪ TURPMĀKS PIEAUGUMS</a:t>
            </a:r>
            <a:endParaRPr lang="lv-LV" sz="19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38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1900" smtClean="0"/>
              <a:t>2017.GADĀ, SALĪDZINOT AR 2008.GADU, PLĀNOTIE IZDEVUMI SPECIĀLAJĀ BUDŽETĀ PIEAUGS PAR 652 MILJ. </a:t>
            </a:r>
            <a:r>
              <a:rPr lang="lv-LV" sz="1900" i="1" smtClean="0"/>
              <a:t>EURO</a:t>
            </a:r>
            <a:endParaRPr lang="lv-LV" sz="1900" i="1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17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</Words>
  <Application>Microsoft Office PowerPoint</Application>
  <PresentationFormat>On-screen Show (4:3)</PresentationFormat>
  <Paragraphs>18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Valsts budžeta izdevumu pārskatīšanas rezultāti un priekšlikumi par šo rezultātu izmantošanu 2017.-2019.gada budžeta izstrādes procesā</vt:lpstr>
      <vt:lpstr>IZDEVUMU PĀRSKATĪŠANA – JAUNAS SISTĒMAS IEVIEŠANA LATVIJĀ</vt:lpstr>
      <vt:lpstr>VALDĪBAS NOLEMTAIS PAR IZDEVUMU PĀRSKATĪŠANU</vt:lpstr>
      <vt:lpstr>LABĀKĀ STARPTAUTISKĀ PRAKSE</vt:lpstr>
      <vt:lpstr>PROCESAM RAKSTURĪGĀKĀS IEZĪMES</vt:lpstr>
      <vt:lpstr>VALSTS BUDŽETA KOPĒJOS IZDEVUMUS VEIDO BĀZES IZDEVUMI UN IZDEVUMI JPI PASĀKUMIEM</vt:lpstr>
      <vt:lpstr>KOPŠ 2008.GADA NOTIKUŠAS BŪTISKAS IZMAIŅAS VALSTS KONSOLIDĒTĀ BUDŽETA STUKTŪRĀ </vt:lpstr>
      <vt:lpstr>VALSTS PAMATBUDŽETA BĀZES IZDEVUMOS, SALĪDZINOT AR IETVARU, PAREDZAMS ARĪ TURPMĀKS PIEAUGUMS</vt:lpstr>
      <vt:lpstr>2017.GADĀ, SALĪDZINOT AR 2008.GADU, PLĀNOTIE IZDEVUMI SPECIĀLAJĀ BUDŽETĀ PIEAUGS PAR 652 MILJ. EURO</vt:lpstr>
      <vt:lpstr>IZDEVUMU PĀRSKATĪŠANAS REZULTĀTI (1)</vt:lpstr>
      <vt:lpstr>IZDEVUMU PĀRSKATĪŠANAS REZULTĀTI (2)</vt:lpstr>
      <vt:lpstr>IZDEVUMU PĀRSKATĪŠANAS REZULTĀTI (3)</vt:lpstr>
      <vt:lpstr>VALDĪBAS UZDEVUMI PROTOKOLLĒMUMĀ (1)</vt:lpstr>
      <vt:lpstr>VALDĪBAS UZDEVUMI PROTOKOLLĒMUMĀ (2)</vt:lpstr>
      <vt:lpstr>PowerPoint Presentation</vt:lpstr>
      <vt:lpstr>PowerPoint Presentation</vt:lpstr>
      <vt:lpstr>PowerPoint Presentation</vt:lpstr>
      <vt:lpstr>DISKUSIJA PAR GROZĪJUMIEM LIKUMOS, KAS NOSAKA IEZĪMĒTU FINANSĒJUMA APMĒRU</vt:lpstr>
      <vt:lpstr>HORIZONTĀLIE UZDEVUMI (1)</vt:lpstr>
      <vt:lpstr>HORIZONTĀLIE UZDEVUMI (2)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Valsts budžeta izdevumu pārskatīšanas rezultāti un priekšlikumi par šo rezultātu izmantošanu 2017.-2019.gada budžeta izstrādes procesā</dc:title>
  <dc:creator>Klinta Stafecka</dc:creator>
  <cp:lastModifiedBy>Zaiga Puškina</cp:lastModifiedBy>
  <cp:revision>1</cp:revision>
  <dcterms:created xsi:type="dcterms:W3CDTF">2016-05-31T07:07:47Z</dcterms:created>
  <dcterms:modified xsi:type="dcterms:W3CDTF">2017-11-08T12:49:08Z</dcterms:modified>
</cp:coreProperties>
</file>