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35763" cy="98694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DCDA-032F-4757-8BC3-FE36EA022CC5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9F25-FA8D-4BD4-B000-5074ED6062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524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DCDA-032F-4757-8BC3-FE36EA022CC5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9F25-FA8D-4BD4-B000-5074ED6062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308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mtClean="0">
                <a:latin typeface="Palatino Linotype" panose="02040502050505030304" pitchFamily="18" charset="0"/>
              </a:rPr>
              <a:t>Gadskārtējā valsts budžeta un vidēja termiņa budžeta ietvara likumprojekts 2017.–2019.gadam</a:t>
            </a:r>
            <a:endParaRPr lang="lv-LV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VALDĪBAS DEKLARĀCIJA PAREDZ NODOKĻU IEŅĒMUMU ĪPATSVARU 32% NO IKP</a:t>
            </a:r>
            <a:endParaRPr lang="en-GB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PLĀNOTIE PASĀKUMI, KAS TIEK VIRZĪTI 2017.GADA BUDŽETA LIKUMPROJEKTA PAKETĒ</a:t>
            </a:r>
            <a:endParaRPr lang="lv-LV" sz="1800" i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PLĀNOTIE PASĀKUMI, KAS TIEK VIRZĪTI 2017.GADA BUDŽETA LIKUMPROJEKTA PAKETĒ (2)</a:t>
            </a:r>
            <a:endParaRPr lang="lv-LV" sz="1800" i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PLĀNOTIE PASĀKUMI, KAS TIEK VIRZĪTI 2017.GADA BUDŽETA LIKUMPROJEKTA PAKETĒ (3)</a:t>
            </a:r>
            <a:endParaRPr lang="lv-LV" sz="1700" i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PLĀNOTIE PASĀKUMI, KAS TIEK VIRZĪTI 2017.GADA BUDŽETA LIKUMPROJEKTA PAKETĒ (4)</a:t>
            </a:r>
            <a:endParaRPr lang="lv-LV" sz="1800" i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IEŅĒMUMI NO PLĀNOTIEM PASĀKUMIEM SADALĪJUMĀ PA BUDŽETA VEIDIEM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4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600" smtClean="0">
                <a:latin typeface="Palatino Linotype" panose="02040502050505030304" pitchFamily="18" charset="0"/>
              </a:rPr>
              <a:t>PAMATĀ VALSTS BUDŽETA IEŅĒMUMUS VEIDO NODOKĻU IEŅĒMUMI </a:t>
            </a:r>
            <a:br>
              <a:rPr lang="lv-LV" sz="1600" smtClean="0">
                <a:latin typeface="Palatino Linotype" panose="02040502050505030304" pitchFamily="18" charset="0"/>
              </a:rPr>
            </a:br>
            <a:r>
              <a:rPr lang="lv-LV" sz="1600" smtClean="0">
                <a:latin typeface="Palatino Linotype" panose="02040502050505030304" pitchFamily="18" charset="0"/>
              </a:rPr>
              <a:t>2017.GADA BUDŽETA SADALĪJUMS, procentos</a:t>
            </a:r>
            <a:endParaRPr lang="lv-LV" sz="16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VALSTS BUDŽETA NODOKĻU IEŅĒMUMI 2017.GADĀ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smtClean="0">
                <a:latin typeface="Palatino Linotype" panose="02040502050505030304" pitchFamily="18" charset="0"/>
              </a:rPr>
              <a:t>VALSTS BUDŽETA IZDEVUMI </a:t>
            </a:r>
            <a:br>
              <a:rPr lang="lv-LV" sz="2800" smtClean="0">
                <a:latin typeface="Palatino Linotype" panose="02040502050505030304" pitchFamily="18" charset="0"/>
              </a:rPr>
            </a:br>
            <a:r>
              <a:rPr lang="lv-LV" sz="2800" smtClean="0">
                <a:latin typeface="Palatino Linotype" panose="02040502050505030304" pitchFamily="18" charset="0"/>
              </a:rPr>
              <a:t>2017.-2019.GADAM</a:t>
            </a:r>
            <a:endParaRPr lang="lv-LV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98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2017.GADA IZDEVUMU PLĀNOŠANAS PROCESĀ BŪTISKA LOMA VELTĪTA IZDEVUMU PĀRSKATĪŠANAI</a:t>
            </a:r>
            <a:endParaRPr lang="lv-LV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8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</a:rPr>
              <a:t>IZDEVUMU PĀRSKATĪŠANAS REZULTĀTI</a:t>
            </a:r>
            <a:endParaRPr lang="lv-LV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ATBALSTĪTIE  PRIORITĀRIE PASĀKUMI, IEVĒROJOT FISKĀLĀS DISCIPLĪNAS NOSACĪJUMUS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</a:rPr>
              <a:t>PRIORITĀRAJĀM NOZARĒM PAPILDU PLĀNOTAIS FINANSĒJUMS 2017.GADAM</a:t>
            </a:r>
            <a:endParaRPr lang="lv-LV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</a:rPr>
              <a:t>PRIORITĀRAJĀM NOZARĒM PAPILDU PLĀNOTAIS FINANSĒJUMS 2017.GADAM (2)</a:t>
            </a:r>
            <a:endParaRPr lang="lv-LV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656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</a:rPr>
              <a:t>PRIORITĀRAJĀM NOZARĒM PAPILDU PLĀNOTAIS FINANSĒJUMS 2017.GADAM (3)</a:t>
            </a:r>
            <a:endParaRPr lang="lv-LV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194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</a:rPr>
              <a:t>FINANSĒJUMS CITĀM JOMĀM</a:t>
            </a:r>
            <a:endParaRPr lang="lv-LV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latin typeface="Palatino Linotype" panose="02040502050505030304" pitchFamily="18" charset="0"/>
              </a:rPr>
              <a:t>KOPSAVILKUMS PAR 2017.GADA BUDŽETU</a:t>
            </a:r>
            <a:endParaRPr lang="lv-LV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>
                <a:latin typeface="Palatino Linotype" panose="02040502050505030304" pitchFamily="18" charset="0"/>
                <a:cs typeface="Calibri" pitchFamily="34" charset="0"/>
              </a:rPr>
              <a:t>VALSTS KONSOLIDĒTAIS BUDŽETS </a:t>
            </a:r>
            <a:r>
              <a:rPr lang="lv-LV" sz="1800" smtClean="0">
                <a:latin typeface="Palatino Linotype" panose="02040502050505030304" pitchFamily="18" charset="0"/>
                <a:cs typeface="Calibri" pitchFamily="34" charset="0"/>
              </a:rPr>
              <a:t/>
            </a:r>
            <a:br>
              <a:rPr lang="lv-LV" sz="1800" smtClean="0">
                <a:latin typeface="Palatino Linotype" panose="02040502050505030304" pitchFamily="18" charset="0"/>
                <a:cs typeface="Calibri" pitchFamily="34" charset="0"/>
              </a:rPr>
            </a:br>
            <a:r>
              <a:rPr lang="lv-LV" sz="1800" smtClean="0">
                <a:latin typeface="Palatino Linotype" panose="02040502050505030304" pitchFamily="18" charset="0"/>
                <a:cs typeface="Calibri" pitchFamily="34" charset="0"/>
              </a:rPr>
              <a:t>(pamatbudžets un speciālais budžets)</a:t>
            </a:r>
            <a:r>
              <a:rPr lang="lv-LV" sz="1800" i="1" smtClean="0">
                <a:latin typeface="Palatino Linotype" panose="02040502050505030304" pitchFamily="18" charset="0"/>
              </a:rPr>
              <a:t/>
            </a:r>
            <a:br>
              <a:rPr lang="lv-LV" sz="1800" i="1" smtClean="0">
                <a:latin typeface="Palatino Linotype" panose="02040502050505030304" pitchFamily="18" charset="0"/>
              </a:rPr>
            </a:br>
            <a:r>
              <a:rPr lang="lv-LV" sz="1800" smtClean="0">
                <a:latin typeface="Palatino Linotype" panose="02040502050505030304" pitchFamily="18" charset="0"/>
                <a:cs typeface="Calibri" pitchFamily="34" charset="0"/>
              </a:rPr>
              <a:t> 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BŪTISKĀKĀS IZMAIŅAS VALSTS BUDŽETĀ 2017.GADĀ, SALĪDZINOT AR PIRMSKRĪZES LĪMENI JEB 2008.GADU</a:t>
            </a:r>
            <a:endParaRPr lang="lv-LV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VIDĒJA TERMIŅA BUDŽETA IETVARA PRIORITĀRIE ATTĪSTĪBAS VIRZIENI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  <a:cs typeface="Times New Roman" pitchFamily="18" charset="0"/>
              </a:rPr>
              <a:t>VALSTS PAMATBUDŽETA IZDEVUMI </a:t>
            </a:r>
            <a:br>
              <a:rPr lang="lv-LV" sz="1800" smtClean="0"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lv-LV" sz="1800" smtClean="0">
                <a:latin typeface="Palatino Linotype" panose="02040502050505030304" pitchFamily="18" charset="0"/>
                <a:cs typeface="Times New Roman" pitchFamily="18" charset="0"/>
              </a:rPr>
              <a:t>PAMATFUNKCIJU UN ES FONDU FINANSĒŠANAI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4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500" smtClean="0">
                <a:latin typeface="Palatino Linotype" panose="02040502050505030304" pitchFamily="18" charset="0"/>
              </a:rPr>
              <a:t>VALSTS PAMATBUDŽETA IZDEVUMU SADALĪJUMS PAMATFUNKCIJU UN ES UN PĀRĒJĀS ĀRVALSTU FINANŠU PALĪDZĪBAS POLITIKU INSTRUMENTU ĪSTENOŠANAI 2017.GADĀ </a:t>
            </a:r>
            <a:endParaRPr lang="lv-LV" sz="15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3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44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>
                <a:latin typeface="Palatino Linotype" panose="02040502050505030304" pitchFamily="18" charset="0"/>
              </a:rPr>
              <a:t>AR BUDŽETU SAISTĪTIE LIKUMPROJEKTI</a:t>
            </a:r>
            <a:endParaRPr lang="lv-LV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4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400" smtClean="0">
                <a:latin typeface="Palatino Linotype" panose="02040502050505030304" pitchFamily="18" charset="0"/>
              </a:rPr>
              <a:t>2017.GADĀ UN VIDĒJĀ TERMIŅĀ 2017.-2019.GADĀ AR PAŠVALDĪBĀM PANĀKTA VIENOŠANĀS 80% JAUTĀJUMU. </a:t>
            </a:r>
            <a:br>
              <a:rPr lang="lv-LV" sz="2400" smtClean="0">
                <a:latin typeface="Palatino Linotype" panose="02040502050505030304" pitchFamily="18" charset="0"/>
              </a:rPr>
            </a:br>
            <a:r>
              <a:rPr lang="lv-LV" sz="2400" smtClean="0">
                <a:latin typeface="Palatino Linotype" panose="02040502050505030304" pitchFamily="18" charset="0"/>
              </a:rPr>
              <a:t>PAŠVALDĪBĀM TIEK NODROŠINĀTAS STABILAS UN PROGNOZĒJAMAS ATTĪSTĪBAS IESPĒJAS BŪTISKI PALIELINOT IEŅĒMUMUS FUNKCIJU FINANSĒŠANAI UN NODROŠINOT AIZŅEMŠANĀS IESPĒJAS INVESTĪCIJU PROJEKTIEM.</a:t>
            </a:r>
            <a:endParaRPr lang="lv-LV" sz="24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PAŠVALDĪBĀM VIDĒJĀ TERMIŅĀ  TIEK PROGNOZĒTS NODOKĻU IEŅĒMUMU PIEAUGUMS </a:t>
            </a:r>
            <a:r>
              <a:rPr lang="lv-LV" sz="1700" i="1" smtClean="0">
                <a:latin typeface="Palatino Linotype" panose="02040502050505030304" pitchFamily="18" charset="0"/>
              </a:rPr>
              <a:t/>
            </a:r>
            <a:br>
              <a:rPr lang="lv-LV" sz="1700" i="1" smtClean="0">
                <a:latin typeface="Palatino Linotype" panose="02040502050505030304" pitchFamily="18" charset="0"/>
              </a:rPr>
            </a:br>
            <a:endParaRPr lang="lv-LV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9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600" smtClean="0">
                <a:latin typeface="Palatino Linotype" panose="02040502050505030304" pitchFamily="18" charset="0"/>
              </a:rPr>
              <a:t>PAŠVALDĪBĀM ILGTERMIŅĀ TIEK SAGLABĀTS STABILS NODOKĻU IEŅĒMUMU ĪPATSVARS KOPBUDŽETA NODOKĻU IEŅĒMUMOS</a:t>
            </a:r>
            <a:endParaRPr lang="lv-LV" sz="16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5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>
                <a:latin typeface="Palatino Linotype" panose="02040502050505030304" pitchFamily="18" charset="0"/>
              </a:rPr>
              <a:t>KOPSAVILKUMS PAR 2017.GADA BUDŽETU</a:t>
            </a:r>
            <a:endParaRPr lang="lv-LV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8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smtClean="0">
                <a:latin typeface="Palatino Linotype" panose="02040502050505030304" pitchFamily="18" charset="0"/>
              </a:rPr>
              <a:t>PALDIES PAR UZMANĪBU!</a:t>
            </a:r>
            <a:endParaRPr lang="lv-LV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>
                <a:latin typeface="Palatino Linotype" panose="02040502050505030304" pitchFamily="18" charset="0"/>
              </a:rPr>
              <a:t>SATURS</a:t>
            </a:r>
            <a:endParaRPr lang="lv-LV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600" smtClean="0">
                <a:latin typeface="Palatino Linotype" panose="02040502050505030304" pitchFamily="18" charset="0"/>
              </a:rPr>
              <a:t>MAKROEKONOMISKĀS PROGNOZES, KAS IZMANTOTAS PAR PAMATU 2017.-2019.GADA BUDŽETA VEIDOŠANAI</a:t>
            </a:r>
            <a:endParaRPr lang="lv-LV" sz="16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BUDŽETA BILANCES MĒRĶI IR IZSTRĀDĀTI SASKAŅĀ</a:t>
            </a:r>
            <a:br>
              <a:rPr lang="lv-LV" sz="1700" smtClean="0">
                <a:latin typeface="Palatino Linotype" panose="02040502050505030304" pitchFamily="18" charset="0"/>
              </a:rPr>
            </a:br>
            <a:r>
              <a:rPr lang="lv-LV" sz="1700" smtClean="0">
                <a:latin typeface="Palatino Linotype" panose="02040502050505030304" pitchFamily="18" charset="0"/>
              </a:rPr>
              <a:t>AR NACIONĀLO UN ES FISKĀLO REGULĒJUMU</a:t>
            </a:r>
            <a:endParaRPr lang="lv-LV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700" smtClean="0">
                <a:latin typeface="Palatino Linotype" panose="02040502050505030304" pitchFamily="18" charset="0"/>
              </a:rPr>
              <a:t>FISKĀLĀ NODROŠINĀJUMA REZERVE 2017., 2018. UN 2019.GADĀ IR 0,1% NO IKP (2017.GADAM 26,4 milj. </a:t>
            </a:r>
            <a:r>
              <a:rPr lang="lv-LV" sz="1700" i="1" smtClean="0">
                <a:latin typeface="Palatino Linotype" panose="02040502050505030304" pitchFamily="18" charset="0"/>
              </a:rPr>
              <a:t>euro</a:t>
            </a:r>
            <a:r>
              <a:rPr lang="lv-LV" sz="1700" smtClean="0">
                <a:latin typeface="Palatino Linotype" panose="02040502050505030304" pitchFamily="18" charset="0"/>
              </a:rPr>
              <a:t>)</a:t>
            </a:r>
            <a:endParaRPr lang="lv-LV" sz="17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800" smtClean="0">
                <a:latin typeface="Palatino Linotype" panose="02040502050505030304" pitchFamily="18" charset="0"/>
              </a:rPr>
              <a:t>FISKĀLĀS DISCIPLĪNAS PADOMES ZIŅOJUMS – GALVENIE SECINĀJUMI</a:t>
            </a:r>
            <a:endParaRPr lang="lv-LV" sz="1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smtClean="0">
                <a:latin typeface="Palatino Linotype" panose="02040502050505030304" pitchFamily="18" charset="0"/>
              </a:rPr>
              <a:t>NODOKĻU IEŅĒMUMU PROGNOZES 2017.-2019.GADAM</a:t>
            </a:r>
            <a:endParaRPr lang="lv-LV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285</Words>
  <Application>Microsoft Office PowerPoint</Application>
  <PresentationFormat>On-screen Show (4:3)</PresentationFormat>
  <Paragraphs>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Palatino Linotype</vt:lpstr>
      <vt:lpstr>Times New Roman</vt:lpstr>
      <vt:lpstr>Office Theme</vt:lpstr>
      <vt:lpstr>Gadskārtējā valsts budžeta un vidēja termiņa budžeta ietvara likumprojekts 2017.–2019.gadam</vt:lpstr>
      <vt:lpstr>PowerPoint Presentation</vt:lpstr>
      <vt:lpstr>VIDĒJA TERMIŅA BUDŽETA IETVARA PRIORITĀRIE ATTĪSTĪBAS VIRZIENI</vt:lpstr>
      <vt:lpstr>SATURS</vt:lpstr>
      <vt:lpstr>MAKROEKONOMISKĀS PROGNOZES, KAS IZMANTOTAS PAR PAMATU 2017.-2019.GADA BUDŽETA VEIDOŠANAI</vt:lpstr>
      <vt:lpstr>BUDŽETA BILANCES MĒRĶI IR IZSTRĀDĀTI SASKAŅĀ AR NACIONĀLO UN ES FISKĀLO REGULĒJUMU</vt:lpstr>
      <vt:lpstr>FISKĀLĀ NODROŠINĀJUMA REZERVE 2017., 2018. UN 2019.GADĀ IR 0,1% NO IKP (2017.GADAM 26,4 milj. euro)</vt:lpstr>
      <vt:lpstr>FISKĀLĀS DISCIPLĪNAS PADOMES ZIŅOJUMS – GALVENIE SECINĀJUMI</vt:lpstr>
      <vt:lpstr>NODOKĻU IEŅĒMUMU PROGNOZES 2017.-2019.GADAM</vt:lpstr>
      <vt:lpstr>VALDĪBAS DEKLARĀCIJA PAREDZ NODOKĻU IEŅĒMUMU ĪPATSVARU 32% NO IKP</vt:lpstr>
      <vt:lpstr>PowerPoint Presentation</vt:lpstr>
      <vt:lpstr>PLĀNOTIE PASĀKUMI, KAS TIEK VIRZĪTI 2017.GADA BUDŽETA LIKUMPROJEKTA PAKETĒ</vt:lpstr>
      <vt:lpstr>PLĀNOTIE PASĀKUMI, KAS TIEK VIRZĪTI 2017.GADA BUDŽETA LIKUMPROJEKTA PAKETĒ (2)</vt:lpstr>
      <vt:lpstr>PLĀNOTIE PASĀKUMI, KAS TIEK VIRZĪTI 2017.GADA BUDŽETA LIKUMPROJEKTA PAKETĒ (3)</vt:lpstr>
      <vt:lpstr>PLĀNOTIE PASĀKUMI, KAS TIEK VIRZĪTI 2017.GADA BUDŽETA LIKUMPROJEKTA PAKETĒ (4)</vt:lpstr>
      <vt:lpstr>IEŅĒMUMI NO PLĀNOTIEM PASĀKUMIEM SADALĪJUMĀ PA BUDŽETA VEIDIEM</vt:lpstr>
      <vt:lpstr>PAMATĀ VALSTS BUDŽETA IEŅĒMUMUS VEIDO NODOKĻU IEŅĒMUMI  2017.GADA BUDŽETA SADALĪJUMS, procentos</vt:lpstr>
      <vt:lpstr>VALSTS BUDŽETA NODOKĻU IEŅĒMUMI 2017.GADĀ</vt:lpstr>
      <vt:lpstr>VALSTS BUDŽETA IZDEVUMI  2017.-2019.GADAM</vt:lpstr>
      <vt:lpstr>2017.GADA IZDEVUMU PLĀNOŠANAS PROCESĀ BŪTISKA LOMA VELTĪTA IZDEVUMU PĀRSKATĪŠANAI</vt:lpstr>
      <vt:lpstr>IZDEVUMU PĀRSKATĪŠANAS REZULTĀTI</vt:lpstr>
      <vt:lpstr>ATBALSTĪTIE  PRIORITĀRIE PASĀKUMI, IEVĒROJOT FISKĀLĀS DISCIPLĪNAS NOSACĪJUMUS</vt:lpstr>
      <vt:lpstr>PRIORITĀRAJĀM NOZARĒM PAPILDU PLĀNOTAIS FINANSĒJUMS 2017.GADAM</vt:lpstr>
      <vt:lpstr>PRIORITĀRAJĀM NOZARĒM PAPILDU PLĀNOTAIS FINANSĒJUMS 2017.GADAM (2)</vt:lpstr>
      <vt:lpstr>PRIORITĀRAJĀM NOZARĒM PAPILDU PLĀNOTAIS FINANSĒJUMS 2017.GADAM (3)</vt:lpstr>
      <vt:lpstr>FINANSĒJUMS CITĀM JOMĀM</vt:lpstr>
      <vt:lpstr>KOPSAVILKUMS PAR 2017.GADA BUDŽETU</vt:lpstr>
      <vt:lpstr>VALSTS KONSOLIDĒTAIS BUDŽETS  (pamatbudžets un speciālais budžets)  </vt:lpstr>
      <vt:lpstr>BŪTISKĀKĀS IZMAIŅAS VALSTS BUDŽETĀ 2017.GADĀ, SALĪDZINOT AR PIRMSKRĪZES LĪMENI JEB 2008.GADU</vt:lpstr>
      <vt:lpstr>VALSTS PAMATBUDŽETA IZDEVUMI  PAMATFUNKCIJU UN ES FONDU FINANSĒŠANAI</vt:lpstr>
      <vt:lpstr>VALSTS PAMATBUDŽETA IZDEVUMU SADALĪJUMS PAMATFUNKCIJU UN ES UN PĀRĒJĀS ĀRVALSTU FINANŠU PALĪDZĪBAS POLITIKU INSTRUMENTU ĪSTENOŠANAI 2017.GADĀ </vt:lpstr>
      <vt:lpstr>PowerPoint Presentation</vt:lpstr>
      <vt:lpstr>AR BUDŽETU SAISTĪTIE LIKUMPROJEKTI</vt:lpstr>
      <vt:lpstr>2017.GADĀ UN VIDĒJĀ TERMIŅĀ 2017.-2019.GADĀ AR PAŠVALDĪBĀM PANĀKTA VIENOŠANĀS 80% JAUTĀJUMU.  PAŠVALDĪBĀM TIEK NODROŠINĀTAS STABILAS UN PROGNOZĒJAMAS ATTĪSTĪBAS IESPĒJAS BŪTISKI PALIELINOT IEŅĒMUMUS FUNKCIJU FINANSĒŠANAI UN NODROŠINOT AIZŅEMŠANĀS IESPĒJAS INVESTĪCIJU PROJEKTIEM.</vt:lpstr>
      <vt:lpstr>PAŠVALDĪBĀM VIDĒJĀ TERMIŅĀ  TIEK PROGNOZĒTS NODOKĻU IEŅĒMUMU PIEAUGUMS  </vt:lpstr>
      <vt:lpstr>PAŠVALDĪBĀM ILGTERMIŅĀ TIEK SAGLABĀTS STABILS NODOKĻU IEŅĒMUMU ĪPATSVARS KOPBUDŽETA NODOKĻU IEŅĒMUMOS</vt:lpstr>
      <vt:lpstr>KOPSAVILKUMS PAR 2017.GADA BUDŽETU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Gadskārtējā valsts budžeta un vidēja termiņa budžeta ietvara likumprojekts 2017.–2019.gadam</dc:title>
  <dc:creator>Klinta Stafecka</dc:creator>
  <cp:lastModifiedBy>Zaiga Puškina</cp:lastModifiedBy>
  <cp:revision>1</cp:revision>
  <dcterms:created xsi:type="dcterms:W3CDTF">2016-10-13T06:33:56Z</dcterms:created>
  <dcterms:modified xsi:type="dcterms:W3CDTF">2017-11-08T12:57:42Z</dcterms:modified>
</cp:coreProperties>
</file>