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2142532306" r:id="rId2"/>
    <p:sldId id="2142532351" r:id="rId3"/>
    <p:sldId id="339" r:id="rId4"/>
    <p:sldId id="298" r:id="rId5"/>
    <p:sldId id="296" r:id="rId6"/>
    <p:sldId id="2142532354" r:id="rId7"/>
    <p:sldId id="263" r:id="rId8"/>
    <p:sldId id="297" r:id="rId9"/>
    <p:sldId id="2142532352" r:id="rId10"/>
    <p:sldId id="2142532353" r:id="rId11"/>
    <p:sldId id="686" r:id="rId12"/>
    <p:sldId id="2142532355" r:id="rId13"/>
    <p:sldId id="2142532285" r:id="rId14"/>
    <p:sldId id="2142532356" r:id="rId15"/>
    <p:sldId id="2142532357" r:id="rId16"/>
    <p:sldId id="760" r:id="rId17"/>
    <p:sldId id="759" r:id="rId18"/>
    <p:sldId id="2142532358" r:id="rId19"/>
    <p:sldId id="2142532359" r:id="rId20"/>
    <p:sldId id="2142532303" r:id="rId21"/>
  </p:sldIdLst>
  <p:sldSz cx="12192000" cy="6858000"/>
  <p:notesSz cx="6669088" cy="98726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B5E1C6-9BE9-407F-8248-37889E0D2098}">
          <p14:sldIdLst>
            <p14:sldId id="2142532306"/>
            <p14:sldId id="2142532351"/>
            <p14:sldId id="339"/>
            <p14:sldId id="298"/>
            <p14:sldId id="296"/>
            <p14:sldId id="2142532354"/>
            <p14:sldId id="263"/>
            <p14:sldId id="297"/>
            <p14:sldId id="2142532352"/>
            <p14:sldId id="2142532353"/>
            <p14:sldId id="686"/>
            <p14:sldId id="2142532355"/>
            <p14:sldId id="2142532285"/>
            <p14:sldId id="2142532356"/>
            <p14:sldId id="2142532357"/>
            <p14:sldId id="760"/>
            <p14:sldId id="759"/>
            <p14:sldId id="2142532358"/>
            <p14:sldId id="2142532359"/>
            <p14:sldId id="2142532303"/>
          </p14:sldIdLst>
        </p14:section>
        <p14:section name="Untitled Section" id="{A0E8A1E8-E765-481D-A79E-F91D769B977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53439-F454-446E-8E87-043341D2CB52}" v="36" dt="2024-03-20T07:57:05.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03" d="100"/>
          <a:sy n="103" d="100"/>
        </p:scale>
        <p:origin x="138" y="348"/>
      </p:cViewPr>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nis Dubrovskis" userId="21104ad7-5ffc-4c6b-a116-6a30938c3e4c" providerId="ADAL" clId="{1E753439-F454-446E-8E87-043341D2CB52}"/>
    <pc:docChg chg="undo custSel addSld delSld modSld sldOrd modSection">
      <pc:chgData name="Dagnis Dubrovskis" userId="21104ad7-5ffc-4c6b-a116-6a30938c3e4c" providerId="ADAL" clId="{1E753439-F454-446E-8E87-043341D2CB52}" dt="2024-03-20T07:57:08.063" v="274" actId="1076"/>
      <pc:docMkLst>
        <pc:docMk/>
      </pc:docMkLst>
      <pc:sldChg chg="modSp del mod">
        <pc:chgData name="Dagnis Dubrovskis" userId="21104ad7-5ffc-4c6b-a116-6a30938c3e4c" providerId="ADAL" clId="{1E753439-F454-446E-8E87-043341D2CB52}" dt="2024-03-20T06:51:47.215" v="29" actId="47"/>
        <pc:sldMkLst>
          <pc:docMk/>
          <pc:sldMk cId="0" sldId="256"/>
        </pc:sldMkLst>
        <pc:spChg chg="mod">
          <ac:chgData name="Dagnis Dubrovskis" userId="21104ad7-5ffc-4c6b-a116-6a30938c3e4c" providerId="ADAL" clId="{1E753439-F454-446E-8E87-043341D2CB52}" dt="2024-03-20T06:49:20.355" v="6" actId="20577"/>
          <ac:spMkLst>
            <pc:docMk/>
            <pc:sldMk cId="0" sldId="256"/>
            <ac:spMk id="12290" creationId="{061098CA-36EB-4A3F-9EB2-02FAFFD36162}"/>
          </ac:spMkLst>
        </pc:spChg>
      </pc:sldChg>
      <pc:sldChg chg="del">
        <pc:chgData name="Dagnis Dubrovskis" userId="21104ad7-5ffc-4c6b-a116-6a30938c3e4c" providerId="ADAL" clId="{1E753439-F454-446E-8E87-043341D2CB52}" dt="2024-03-20T06:56:53.930" v="40" actId="47"/>
        <pc:sldMkLst>
          <pc:docMk/>
          <pc:sldMk cId="3994965494" sldId="257"/>
        </pc:sldMkLst>
      </pc:sldChg>
      <pc:sldChg chg="del">
        <pc:chgData name="Dagnis Dubrovskis" userId="21104ad7-5ffc-4c6b-a116-6a30938c3e4c" providerId="ADAL" clId="{1E753439-F454-446E-8E87-043341D2CB52}" dt="2024-03-20T07:41:43.948" v="140" actId="47"/>
        <pc:sldMkLst>
          <pc:docMk/>
          <pc:sldMk cId="2843849646" sldId="258"/>
        </pc:sldMkLst>
      </pc:sldChg>
      <pc:sldChg chg="del">
        <pc:chgData name="Dagnis Dubrovskis" userId="21104ad7-5ffc-4c6b-a116-6a30938c3e4c" providerId="ADAL" clId="{1E753439-F454-446E-8E87-043341D2CB52}" dt="2024-03-20T07:41:54.502" v="143" actId="47"/>
        <pc:sldMkLst>
          <pc:docMk/>
          <pc:sldMk cId="353706185" sldId="259"/>
        </pc:sldMkLst>
      </pc:sldChg>
      <pc:sldChg chg="del">
        <pc:chgData name="Dagnis Dubrovskis" userId="21104ad7-5ffc-4c6b-a116-6a30938c3e4c" providerId="ADAL" clId="{1E753439-F454-446E-8E87-043341D2CB52}" dt="2024-03-20T07:41:55.663" v="144" actId="47"/>
        <pc:sldMkLst>
          <pc:docMk/>
          <pc:sldMk cId="4161880222" sldId="260"/>
        </pc:sldMkLst>
      </pc:sldChg>
      <pc:sldChg chg="add">
        <pc:chgData name="Dagnis Dubrovskis" userId="21104ad7-5ffc-4c6b-a116-6a30938c3e4c" providerId="ADAL" clId="{1E753439-F454-446E-8E87-043341D2CB52}" dt="2024-03-20T07:07:49.484" v="49"/>
        <pc:sldMkLst>
          <pc:docMk/>
          <pc:sldMk cId="1442191933" sldId="263"/>
        </pc:sldMkLst>
      </pc:sldChg>
      <pc:sldChg chg="del">
        <pc:chgData name="Dagnis Dubrovskis" userId="21104ad7-5ffc-4c6b-a116-6a30938c3e4c" providerId="ADAL" clId="{1E753439-F454-446E-8E87-043341D2CB52}" dt="2024-03-20T07:40:29.258" v="132" actId="47"/>
        <pc:sldMkLst>
          <pc:docMk/>
          <pc:sldMk cId="0" sldId="271"/>
        </pc:sldMkLst>
      </pc:sldChg>
      <pc:sldChg chg="delSp modSp del mod ord delAnim">
        <pc:chgData name="Dagnis Dubrovskis" userId="21104ad7-5ffc-4c6b-a116-6a30938c3e4c" providerId="ADAL" clId="{1E753439-F454-446E-8E87-043341D2CB52}" dt="2024-03-20T07:30:53.501" v="95" actId="47"/>
        <pc:sldMkLst>
          <pc:docMk/>
          <pc:sldMk cId="0" sldId="279"/>
        </pc:sldMkLst>
        <pc:spChg chg="del">
          <ac:chgData name="Dagnis Dubrovskis" userId="21104ad7-5ffc-4c6b-a116-6a30938c3e4c" providerId="ADAL" clId="{1E753439-F454-446E-8E87-043341D2CB52}" dt="2024-03-20T06:53:59.677" v="37" actId="478"/>
          <ac:spMkLst>
            <pc:docMk/>
            <pc:sldMk cId="0" sldId="279"/>
            <ac:spMk id="2" creationId="{8BB6F870-D7B7-414A-AFBD-D061C934A7A4}"/>
          </ac:spMkLst>
        </pc:spChg>
        <pc:spChg chg="del">
          <ac:chgData name="Dagnis Dubrovskis" userId="21104ad7-5ffc-4c6b-a116-6a30938c3e4c" providerId="ADAL" clId="{1E753439-F454-446E-8E87-043341D2CB52}" dt="2024-03-20T06:53:57.306" v="36" actId="478"/>
          <ac:spMkLst>
            <pc:docMk/>
            <pc:sldMk cId="0" sldId="279"/>
            <ac:spMk id="6" creationId="{8ED87AE6-49E7-4963-A4FF-1AEA07F314FA}"/>
          </ac:spMkLst>
        </pc:spChg>
        <pc:spChg chg="del">
          <ac:chgData name="Dagnis Dubrovskis" userId="21104ad7-5ffc-4c6b-a116-6a30938c3e4c" providerId="ADAL" clId="{1E753439-F454-446E-8E87-043341D2CB52}" dt="2024-03-20T06:53:54.625" v="35" actId="478"/>
          <ac:spMkLst>
            <pc:docMk/>
            <pc:sldMk cId="0" sldId="279"/>
            <ac:spMk id="7" creationId="{5D56FC5A-7C25-4ED0-B6CD-3F74097FBB20}"/>
          </ac:spMkLst>
        </pc:spChg>
        <pc:picChg chg="mod">
          <ac:chgData name="Dagnis Dubrovskis" userId="21104ad7-5ffc-4c6b-a116-6a30938c3e4c" providerId="ADAL" clId="{1E753439-F454-446E-8E87-043341D2CB52}" dt="2024-03-20T06:54:03.553" v="38" actId="1076"/>
          <ac:picMkLst>
            <pc:docMk/>
            <pc:sldMk cId="0" sldId="279"/>
            <ac:picMk id="23554" creationId="{BA15E820-A7E6-4FD2-8C64-127ABB19BA56}"/>
          </ac:picMkLst>
        </pc:picChg>
      </pc:sldChg>
      <pc:sldChg chg="modSp add mod ord">
        <pc:chgData name="Dagnis Dubrovskis" userId="21104ad7-5ffc-4c6b-a116-6a30938c3e4c" providerId="ADAL" clId="{1E753439-F454-446E-8E87-043341D2CB52}" dt="2024-03-20T07:34:12.902" v="106" actId="14100"/>
        <pc:sldMkLst>
          <pc:docMk/>
          <pc:sldMk cId="2249425688" sldId="296"/>
        </pc:sldMkLst>
        <pc:spChg chg="mod">
          <ac:chgData name="Dagnis Dubrovskis" userId="21104ad7-5ffc-4c6b-a116-6a30938c3e4c" providerId="ADAL" clId="{1E753439-F454-446E-8E87-043341D2CB52}" dt="2024-03-20T07:14:30.528" v="57" actId="20577"/>
          <ac:spMkLst>
            <pc:docMk/>
            <pc:sldMk cId="2249425688" sldId="296"/>
            <ac:spMk id="11" creationId="{00000000-0000-0000-0000-000000000000}"/>
          </ac:spMkLst>
        </pc:spChg>
        <pc:spChg chg="mod">
          <ac:chgData name="Dagnis Dubrovskis" userId="21104ad7-5ffc-4c6b-a116-6a30938c3e4c" providerId="ADAL" clId="{1E753439-F454-446E-8E87-043341D2CB52}" dt="2024-03-20T07:16:19.338" v="68" actId="20577"/>
          <ac:spMkLst>
            <pc:docMk/>
            <pc:sldMk cId="2249425688" sldId="296"/>
            <ac:spMk id="12" creationId="{00000000-0000-0000-0000-000000000000}"/>
          </ac:spMkLst>
        </pc:spChg>
        <pc:picChg chg="mod">
          <ac:chgData name="Dagnis Dubrovskis" userId="21104ad7-5ffc-4c6b-a116-6a30938c3e4c" providerId="ADAL" clId="{1E753439-F454-446E-8E87-043341D2CB52}" dt="2024-03-20T07:34:12.902" v="106" actId="14100"/>
          <ac:picMkLst>
            <pc:docMk/>
            <pc:sldMk cId="2249425688" sldId="296"/>
            <ac:picMk id="2" creationId="{4DAEA824-5FFA-D1B9-04FA-9F75B762E038}"/>
          </ac:picMkLst>
        </pc:picChg>
      </pc:sldChg>
      <pc:sldChg chg="addSp modSp add mod">
        <pc:chgData name="Dagnis Dubrovskis" userId="21104ad7-5ffc-4c6b-a116-6a30938c3e4c" providerId="ADAL" clId="{1E753439-F454-446E-8E87-043341D2CB52}" dt="2024-03-20T07:25:17.824" v="77" actId="1076"/>
        <pc:sldMkLst>
          <pc:docMk/>
          <pc:sldMk cId="3835982129" sldId="297"/>
        </pc:sldMkLst>
        <pc:spChg chg="add mod">
          <ac:chgData name="Dagnis Dubrovskis" userId="21104ad7-5ffc-4c6b-a116-6a30938c3e4c" providerId="ADAL" clId="{1E753439-F454-446E-8E87-043341D2CB52}" dt="2024-03-20T07:25:17.824" v="77" actId="1076"/>
          <ac:spMkLst>
            <pc:docMk/>
            <pc:sldMk cId="3835982129" sldId="297"/>
            <ac:spMk id="5" creationId="{1525F5C5-0A0A-D91A-054F-E5E5905DB866}"/>
          </ac:spMkLst>
        </pc:spChg>
        <pc:picChg chg="mod">
          <ac:chgData name="Dagnis Dubrovskis" userId="21104ad7-5ffc-4c6b-a116-6a30938c3e4c" providerId="ADAL" clId="{1E753439-F454-446E-8E87-043341D2CB52}" dt="2024-03-20T07:24:59.986" v="72" actId="14100"/>
          <ac:picMkLst>
            <pc:docMk/>
            <pc:sldMk cId="3835982129" sldId="297"/>
            <ac:picMk id="2" creationId="{00000000-0000-0000-0000-000000000000}"/>
          </ac:picMkLst>
        </pc:picChg>
      </pc:sldChg>
      <pc:sldChg chg="add ord">
        <pc:chgData name="Dagnis Dubrovskis" userId="21104ad7-5ffc-4c6b-a116-6a30938c3e4c" providerId="ADAL" clId="{1E753439-F454-446E-8E87-043341D2CB52}" dt="2024-03-20T07:05:28.777" v="48"/>
        <pc:sldMkLst>
          <pc:docMk/>
          <pc:sldMk cId="2521106581" sldId="298"/>
        </pc:sldMkLst>
      </pc:sldChg>
      <pc:sldChg chg="add del">
        <pc:chgData name="Dagnis Dubrovskis" userId="21104ad7-5ffc-4c6b-a116-6a30938c3e4c" providerId="ADAL" clId="{1E753439-F454-446E-8E87-043341D2CB52}" dt="2024-03-20T07:35:25.118" v="116" actId="47"/>
        <pc:sldMkLst>
          <pc:docMk/>
          <pc:sldMk cId="4249084431" sldId="338"/>
        </pc:sldMkLst>
      </pc:sldChg>
      <pc:sldChg chg="add">
        <pc:chgData name="Dagnis Dubrovskis" userId="21104ad7-5ffc-4c6b-a116-6a30938c3e4c" providerId="ADAL" clId="{1E753439-F454-446E-8E87-043341D2CB52}" dt="2024-03-20T06:57:38.599" v="41"/>
        <pc:sldMkLst>
          <pc:docMk/>
          <pc:sldMk cId="647808154" sldId="339"/>
        </pc:sldMkLst>
      </pc:sldChg>
      <pc:sldChg chg="del">
        <pc:chgData name="Dagnis Dubrovskis" userId="21104ad7-5ffc-4c6b-a116-6a30938c3e4c" providerId="ADAL" clId="{1E753439-F454-446E-8E87-043341D2CB52}" dt="2024-03-20T07:32:10.198" v="100" actId="47"/>
        <pc:sldMkLst>
          <pc:docMk/>
          <pc:sldMk cId="0" sldId="680"/>
        </pc:sldMkLst>
      </pc:sldChg>
      <pc:sldChg chg="modSp mod ord">
        <pc:chgData name="Dagnis Dubrovskis" userId="21104ad7-5ffc-4c6b-a116-6a30938c3e4c" providerId="ADAL" clId="{1E753439-F454-446E-8E87-043341D2CB52}" dt="2024-03-20T07:48:12.056" v="230" actId="6549"/>
        <pc:sldMkLst>
          <pc:docMk/>
          <pc:sldMk cId="1496136681" sldId="686"/>
        </pc:sldMkLst>
        <pc:spChg chg="mod">
          <ac:chgData name="Dagnis Dubrovskis" userId="21104ad7-5ffc-4c6b-a116-6a30938c3e4c" providerId="ADAL" clId="{1E753439-F454-446E-8E87-043341D2CB52}" dt="2024-03-20T07:48:12.056" v="230" actId="6549"/>
          <ac:spMkLst>
            <pc:docMk/>
            <pc:sldMk cId="1496136681" sldId="686"/>
            <ac:spMk id="3" creationId="{B434CC0A-CB6B-41FB-AA90-3B819B575A3D}"/>
          </ac:spMkLst>
        </pc:spChg>
      </pc:sldChg>
      <pc:sldChg chg="del">
        <pc:chgData name="Dagnis Dubrovskis" userId="21104ad7-5ffc-4c6b-a116-6a30938c3e4c" providerId="ADAL" clId="{1E753439-F454-446E-8E87-043341D2CB52}" dt="2024-03-20T07:41:56.509" v="145" actId="47"/>
        <pc:sldMkLst>
          <pc:docMk/>
          <pc:sldMk cId="2370779049" sldId="739"/>
        </pc:sldMkLst>
      </pc:sldChg>
      <pc:sldChg chg="del">
        <pc:chgData name="Dagnis Dubrovskis" userId="21104ad7-5ffc-4c6b-a116-6a30938c3e4c" providerId="ADAL" clId="{1E753439-F454-446E-8E87-043341D2CB52}" dt="2024-03-20T07:41:50.272" v="142" actId="47"/>
        <pc:sldMkLst>
          <pc:docMk/>
          <pc:sldMk cId="628309616" sldId="740"/>
        </pc:sldMkLst>
      </pc:sldChg>
      <pc:sldChg chg="del">
        <pc:chgData name="Dagnis Dubrovskis" userId="21104ad7-5ffc-4c6b-a116-6a30938c3e4c" providerId="ADAL" clId="{1E753439-F454-446E-8E87-043341D2CB52}" dt="2024-03-20T07:36:46.259" v="125" actId="47"/>
        <pc:sldMkLst>
          <pc:docMk/>
          <pc:sldMk cId="2677107451" sldId="744"/>
        </pc:sldMkLst>
      </pc:sldChg>
      <pc:sldChg chg="del">
        <pc:chgData name="Dagnis Dubrovskis" userId="21104ad7-5ffc-4c6b-a116-6a30938c3e4c" providerId="ADAL" clId="{1E753439-F454-446E-8E87-043341D2CB52}" dt="2024-03-20T07:41:46.402" v="141" actId="47"/>
        <pc:sldMkLst>
          <pc:docMk/>
          <pc:sldMk cId="461335413" sldId="745"/>
        </pc:sldMkLst>
      </pc:sldChg>
      <pc:sldChg chg="del">
        <pc:chgData name="Dagnis Dubrovskis" userId="21104ad7-5ffc-4c6b-a116-6a30938c3e4c" providerId="ADAL" clId="{1E753439-F454-446E-8E87-043341D2CB52}" dt="2024-03-20T07:38:38.995" v="127" actId="47"/>
        <pc:sldMkLst>
          <pc:docMk/>
          <pc:sldMk cId="369106207" sldId="746"/>
        </pc:sldMkLst>
      </pc:sldChg>
      <pc:sldChg chg="del">
        <pc:chgData name="Dagnis Dubrovskis" userId="21104ad7-5ffc-4c6b-a116-6a30938c3e4c" providerId="ADAL" clId="{1E753439-F454-446E-8E87-043341D2CB52}" dt="2024-03-20T07:40:32.541" v="133" actId="47"/>
        <pc:sldMkLst>
          <pc:docMk/>
          <pc:sldMk cId="1638924182" sldId="747"/>
        </pc:sldMkLst>
      </pc:sldChg>
      <pc:sldChg chg="del">
        <pc:chgData name="Dagnis Dubrovskis" userId="21104ad7-5ffc-4c6b-a116-6a30938c3e4c" providerId="ADAL" clId="{1E753439-F454-446E-8E87-043341D2CB52}" dt="2024-03-20T07:40:36.214" v="134" actId="47"/>
        <pc:sldMkLst>
          <pc:docMk/>
          <pc:sldMk cId="892516915" sldId="748"/>
        </pc:sldMkLst>
      </pc:sldChg>
      <pc:sldChg chg="del">
        <pc:chgData name="Dagnis Dubrovskis" userId="21104ad7-5ffc-4c6b-a116-6a30938c3e4c" providerId="ADAL" clId="{1E753439-F454-446E-8E87-043341D2CB52}" dt="2024-03-20T07:41:36.009" v="139" actId="47"/>
        <pc:sldMkLst>
          <pc:docMk/>
          <pc:sldMk cId="3038437426" sldId="749"/>
        </pc:sldMkLst>
      </pc:sldChg>
      <pc:sldChg chg="del">
        <pc:chgData name="Dagnis Dubrovskis" userId="21104ad7-5ffc-4c6b-a116-6a30938c3e4c" providerId="ADAL" clId="{1E753439-F454-446E-8E87-043341D2CB52}" dt="2024-03-20T07:41:16.828" v="135" actId="47"/>
        <pc:sldMkLst>
          <pc:docMk/>
          <pc:sldMk cId="1318685943" sldId="750"/>
        </pc:sldMkLst>
      </pc:sldChg>
      <pc:sldChg chg="del">
        <pc:chgData name="Dagnis Dubrovskis" userId="21104ad7-5ffc-4c6b-a116-6a30938c3e4c" providerId="ADAL" clId="{1E753439-F454-446E-8E87-043341D2CB52}" dt="2024-03-20T07:41:31.651" v="138" actId="47"/>
        <pc:sldMkLst>
          <pc:docMk/>
          <pc:sldMk cId="4217977137" sldId="751"/>
        </pc:sldMkLst>
      </pc:sldChg>
      <pc:sldChg chg="del">
        <pc:chgData name="Dagnis Dubrovskis" userId="21104ad7-5ffc-4c6b-a116-6a30938c3e4c" providerId="ADAL" clId="{1E753439-F454-446E-8E87-043341D2CB52}" dt="2024-03-20T07:41:20.221" v="136" actId="47"/>
        <pc:sldMkLst>
          <pc:docMk/>
          <pc:sldMk cId="2912718571" sldId="752"/>
        </pc:sldMkLst>
      </pc:sldChg>
      <pc:sldChg chg="del">
        <pc:chgData name="Dagnis Dubrovskis" userId="21104ad7-5ffc-4c6b-a116-6a30938c3e4c" providerId="ADAL" clId="{1E753439-F454-446E-8E87-043341D2CB52}" dt="2024-03-20T07:41:29.245" v="137" actId="47"/>
        <pc:sldMkLst>
          <pc:docMk/>
          <pc:sldMk cId="2805159648" sldId="753"/>
        </pc:sldMkLst>
      </pc:sldChg>
      <pc:sldChg chg="del">
        <pc:chgData name="Dagnis Dubrovskis" userId="21104ad7-5ffc-4c6b-a116-6a30938c3e4c" providerId="ADAL" clId="{1E753439-F454-446E-8E87-043341D2CB52}" dt="2024-03-20T07:45:06.231" v="158" actId="47"/>
        <pc:sldMkLst>
          <pc:docMk/>
          <pc:sldMk cId="3776237639" sldId="754"/>
        </pc:sldMkLst>
      </pc:sldChg>
      <pc:sldChg chg="del">
        <pc:chgData name="Dagnis Dubrovskis" userId="21104ad7-5ffc-4c6b-a116-6a30938c3e4c" providerId="ADAL" clId="{1E753439-F454-446E-8E87-043341D2CB52}" dt="2024-03-20T07:40:11.067" v="131" actId="47"/>
        <pc:sldMkLst>
          <pc:docMk/>
          <pc:sldMk cId="111561580" sldId="755"/>
        </pc:sldMkLst>
      </pc:sldChg>
      <pc:sldChg chg="del">
        <pc:chgData name="Dagnis Dubrovskis" userId="21104ad7-5ffc-4c6b-a116-6a30938c3e4c" providerId="ADAL" clId="{1E753439-F454-446E-8E87-043341D2CB52}" dt="2024-03-20T07:39:10.514" v="129" actId="47"/>
        <pc:sldMkLst>
          <pc:docMk/>
          <pc:sldMk cId="18685905" sldId="756"/>
        </pc:sldMkLst>
      </pc:sldChg>
      <pc:sldChg chg="del">
        <pc:chgData name="Dagnis Dubrovskis" userId="21104ad7-5ffc-4c6b-a116-6a30938c3e4c" providerId="ADAL" clId="{1E753439-F454-446E-8E87-043341D2CB52}" dt="2024-03-20T07:39:13.102" v="130" actId="47"/>
        <pc:sldMkLst>
          <pc:docMk/>
          <pc:sldMk cId="2098302689" sldId="757"/>
        </pc:sldMkLst>
      </pc:sldChg>
      <pc:sldChg chg="del">
        <pc:chgData name="Dagnis Dubrovskis" userId="21104ad7-5ffc-4c6b-a116-6a30938c3e4c" providerId="ADAL" clId="{1E753439-F454-446E-8E87-043341D2CB52}" dt="2024-03-20T07:38:42.244" v="128" actId="47"/>
        <pc:sldMkLst>
          <pc:docMk/>
          <pc:sldMk cId="3710161769" sldId="758"/>
        </pc:sldMkLst>
      </pc:sldChg>
      <pc:sldChg chg="addSp delSp modSp mod">
        <pc:chgData name="Dagnis Dubrovskis" userId="21104ad7-5ffc-4c6b-a116-6a30938c3e4c" providerId="ADAL" clId="{1E753439-F454-446E-8E87-043341D2CB52}" dt="2024-03-20T07:52:51.249" v="244" actId="6549"/>
        <pc:sldMkLst>
          <pc:docMk/>
          <pc:sldMk cId="1166083279" sldId="760"/>
        </pc:sldMkLst>
        <pc:spChg chg="mod">
          <ac:chgData name="Dagnis Dubrovskis" userId="21104ad7-5ffc-4c6b-a116-6a30938c3e4c" providerId="ADAL" clId="{1E753439-F454-446E-8E87-043341D2CB52}" dt="2024-03-20T07:51:43.199" v="232" actId="14100"/>
          <ac:spMkLst>
            <pc:docMk/>
            <pc:sldMk cId="1166083279" sldId="760"/>
            <ac:spMk id="2" creationId="{00000000-0000-0000-0000-000000000000}"/>
          </ac:spMkLst>
        </pc:spChg>
        <pc:spChg chg="add del">
          <ac:chgData name="Dagnis Dubrovskis" userId="21104ad7-5ffc-4c6b-a116-6a30938c3e4c" providerId="ADAL" clId="{1E753439-F454-446E-8E87-043341D2CB52}" dt="2024-03-20T07:52:07.523" v="239" actId="22"/>
          <ac:spMkLst>
            <pc:docMk/>
            <pc:sldMk cId="1166083279" sldId="760"/>
            <ac:spMk id="4" creationId="{53B33620-DE06-4DE8-5ED3-9FBB45B4108B}"/>
          </ac:spMkLst>
        </pc:spChg>
        <pc:spChg chg="add mod">
          <ac:chgData name="Dagnis Dubrovskis" userId="21104ad7-5ffc-4c6b-a116-6a30938c3e4c" providerId="ADAL" clId="{1E753439-F454-446E-8E87-043341D2CB52}" dt="2024-03-20T07:52:51.249" v="244" actId="6549"/>
          <ac:spMkLst>
            <pc:docMk/>
            <pc:sldMk cId="1166083279" sldId="760"/>
            <ac:spMk id="6" creationId="{FA2C5D6B-E540-BE2A-F030-A0AFBDA64C0A}"/>
          </ac:spMkLst>
        </pc:spChg>
        <pc:spChg chg="mod">
          <ac:chgData name="Dagnis Dubrovskis" userId="21104ad7-5ffc-4c6b-a116-6a30938c3e4c" providerId="ADAL" clId="{1E753439-F454-446E-8E87-043341D2CB52}" dt="2024-03-20T07:51:56.225" v="235" actId="1076"/>
          <ac:spMkLst>
            <pc:docMk/>
            <pc:sldMk cId="1166083279" sldId="760"/>
            <ac:spMk id="16"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17"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18"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19"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0"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1"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3"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4"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5"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6"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7"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8"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29"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30" creationId="{00000000-0000-0000-0000-000000000000}"/>
          </ac:spMkLst>
        </pc:spChg>
        <pc:spChg chg="mod">
          <ac:chgData name="Dagnis Dubrovskis" userId="21104ad7-5ffc-4c6b-a116-6a30938c3e4c" providerId="ADAL" clId="{1E753439-F454-446E-8E87-043341D2CB52}" dt="2024-03-20T07:51:56.225" v="235" actId="1076"/>
          <ac:spMkLst>
            <pc:docMk/>
            <pc:sldMk cId="1166083279" sldId="760"/>
            <ac:spMk id="31" creationId="{00000000-0000-0000-0000-000000000000}"/>
          </ac:spMkLst>
        </pc:spChg>
        <pc:picChg chg="mod">
          <ac:chgData name="Dagnis Dubrovskis" userId="21104ad7-5ffc-4c6b-a116-6a30938c3e4c" providerId="ADAL" clId="{1E753439-F454-446E-8E87-043341D2CB52}" dt="2024-03-20T07:52:04.587" v="238" actId="1076"/>
          <ac:picMkLst>
            <pc:docMk/>
            <pc:sldMk cId="1166083279" sldId="760"/>
            <ac:picMk id="14" creationId="{00000000-0000-0000-0000-000000000000}"/>
          </ac:picMkLst>
        </pc:picChg>
      </pc:sldChg>
      <pc:sldChg chg="del">
        <pc:chgData name="Dagnis Dubrovskis" userId="21104ad7-5ffc-4c6b-a116-6a30938c3e4c" providerId="ADAL" clId="{1E753439-F454-446E-8E87-043341D2CB52}" dt="2024-03-20T07:32:02.008" v="96" actId="47"/>
        <pc:sldMkLst>
          <pc:docMk/>
          <pc:sldMk cId="2740947544" sldId="761"/>
        </pc:sldMkLst>
      </pc:sldChg>
      <pc:sldChg chg="del">
        <pc:chgData name="Dagnis Dubrovskis" userId="21104ad7-5ffc-4c6b-a116-6a30938c3e4c" providerId="ADAL" clId="{1E753439-F454-446E-8E87-043341D2CB52}" dt="2024-03-20T07:32:03.309" v="97" actId="47"/>
        <pc:sldMkLst>
          <pc:docMk/>
          <pc:sldMk cId="1649768931" sldId="762"/>
        </pc:sldMkLst>
      </pc:sldChg>
      <pc:sldChg chg="del">
        <pc:chgData name="Dagnis Dubrovskis" userId="21104ad7-5ffc-4c6b-a116-6a30938c3e4c" providerId="ADAL" clId="{1E753439-F454-446E-8E87-043341D2CB52}" dt="2024-03-20T07:32:06.293" v="99" actId="47"/>
        <pc:sldMkLst>
          <pc:docMk/>
          <pc:sldMk cId="1681450823" sldId="763"/>
        </pc:sldMkLst>
      </pc:sldChg>
      <pc:sldChg chg="del">
        <pc:chgData name="Dagnis Dubrovskis" userId="21104ad7-5ffc-4c6b-a116-6a30938c3e4c" providerId="ADAL" clId="{1E753439-F454-446E-8E87-043341D2CB52}" dt="2024-03-20T07:32:04.219" v="98" actId="47"/>
        <pc:sldMkLst>
          <pc:docMk/>
          <pc:sldMk cId="981818783" sldId="764"/>
        </pc:sldMkLst>
      </pc:sldChg>
      <pc:sldChg chg="del">
        <pc:chgData name="Dagnis Dubrovskis" userId="21104ad7-5ffc-4c6b-a116-6a30938c3e4c" providerId="ADAL" clId="{1E753439-F454-446E-8E87-043341D2CB52}" dt="2024-03-20T07:55:51.917" v="261" actId="47"/>
        <pc:sldMkLst>
          <pc:docMk/>
          <pc:sldMk cId="3985309652" sldId="765"/>
        </pc:sldMkLst>
      </pc:sldChg>
      <pc:sldChg chg="del">
        <pc:chgData name="Dagnis Dubrovskis" userId="21104ad7-5ffc-4c6b-a116-6a30938c3e4c" providerId="ADAL" clId="{1E753439-F454-446E-8E87-043341D2CB52}" dt="2024-03-20T06:53:40.667" v="33" actId="47"/>
        <pc:sldMkLst>
          <pc:docMk/>
          <pc:sldMk cId="3736249112" sldId="766"/>
        </pc:sldMkLst>
      </pc:sldChg>
      <pc:sldChg chg="del">
        <pc:chgData name="Dagnis Dubrovskis" userId="21104ad7-5ffc-4c6b-a116-6a30938c3e4c" providerId="ADAL" clId="{1E753439-F454-446E-8E87-043341D2CB52}" dt="2024-03-20T07:45:39.717" v="160" actId="47"/>
        <pc:sldMkLst>
          <pc:docMk/>
          <pc:sldMk cId="502911351" sldId="767"/>
        </pc:sldMkLst>
      </pc:sldChg>
      <pc:sldChg chg="del ord setBg">
        <pc:chgData name="Dagnis Dubrovskis" userId="21104ad7-5ffc-4c6b-a116-6a30938c3e4c" providerId="ADAL" clId="{1E753439-F454-446E-8E87-043341D2CB52}" dt="2024-03-20T07:30:07.198" v="89" actId="47"/>
        <pc:sldMkLst>
          <pc:docMk/>
          <pc:sldMk cId="4273262536" sldId="768"/>
        </pc:sldMkLst>
      </pc:sldChg>
      <pc:sldChg chg="addSp add del mod">
        <pc:chgData name="Dagnis Dubrovskis" userId="21104ad7-5ffc-4c6b-a116-6a30938c3e4c" providerId="ADAL" clId="{1E753439-F454-446E-8E87-043341D2CB52}" dt="2024-03-20T07:28:43.905" v="79" actId="47"/>
        <pc:sldMkLst>
          <pc:docMk/>
          <pc:sldMk cId="1051102804" sldId="2142532284"/>
        </pc:sldMkLst>
        <pc:spChg chg="add">
          <ac:chgData name="Dagnis Dubrovskis" userId="21104ad7-5ffc-4c6b-a116-6a30938c3e4c" providerId="ADAL" clId="{1E753439-F454-446E-8E87-043341D2CB52}" dt="2024-03-20T07:28:36.525" v="78" actId="22"/>
          <ac:spMkLst>
            <pc:docMk/>
            <pc:sldMk cId="1051102804" sldId="2142532284"/>
            <ac:spMk id="8" creationId="{9A50CF1B-2DF7-4F04-C53E-4805AD56C8F0}"/>
          </ac:spMkLst>
        </pc:spChg>
      </pc:sldChg>
      <pc:sldChg chg="add">
        <pc:chgData name="Dagnis Dubrovskis" userId="21104ad7-5ffc-4c6b-a116-6a30938c3e4c" providerId="ADAL" clId="{1E753439-F454-446E-8E87-043341D2CB52}" dt="2024-03-20T07:38:30.079" v="126"/>
        <pc:sldMkLst>
          <pc:docMk/>
          <pc:sldMk cId="3073245200" sldId="2142532285"/>
        </pc:sldMkLst>
      </pc:sldChg>
      <pc:sldChg chg="add">
        <pc:chgData name="Dagnis Dubrovskis" userId="21104ad7-5ffc-4c6b-a116-6a30938c3e4c" providerId="ADAL" clId="{1E753439-F454-446E-8E87-043341D2CB52}" dt="2024-03-20T07:42:37.781" v="146"/>
        <pc:sldMkLst>
          <pc:docMk/>
          <pc:sldMk cId="450398599" sldId="2142532303"/>
        </pc:sldMkLst>
      </pc:sldChg>
      <pc:sldChg chg="delSp modSp add mod">
        <pc:chgData name="Dagnis Dubrovskis" userId="21104ad7-5ffc-4c6b-a116-6a30938c3e4c" providerId="ADAL" clId="{1E753439-F454-446E-8E87-043341D2CB52}" dt="2024-03-20T07:09:54.887" v="50" actId="20577"/>
        <pc:sldMkLst>
          <pc:docMk/>
          <pc:sldMk cId="2517619515" sldId="2142532306"/>
        </pc:sldMkLst>
        <pc:spChg chg="mod">
          <ac:chgData name="Dagnis Dubrovskis" userId="21104ad7-5ffc-4c6b-a116-6a30938c3e4c" providerId="ADAL" clId="{1E753439-F454-446E-8E87-043341D2CB52}" dt="2024-03-20T06:51:35.411" v="28" actId="121"/>
          <ac:spMkLst>
            <pc:docMk/>
            <pc:sldMk cId="2517619515" sldId="2142532306"/>
            <ac:spMk id="3" creationId="{21CF7396-EA86-8246-2EC1-6374E99F6F9E}"/>
          </ac:spMkLst>
        </pc:spChg>
        <pc:spChg chg="mod">
          <ac:chgData name="Dagnis Dubrovskis" userId="21104ad7-5ffc-4c6b-a116-6a30938c3e4c" providerId="ADAL" clId="{1E753439-F454-446E-8E87-043341D2CB52}" dt="2024-03-20T06:50:34.628" v="14" actId="1076"/>
          <ac:spMkLst>
            <pc:docMk/>
            <pc:sldMk cId="2517619515" sldId="2142532306"/>
            <ac:spMk id="4" creationId="{8F62C78D-2E03-A35B-85AE-1373528A0154}"/>
          </ac:spMkLst>
        </pc:spChg>
        <pc:spChg chg="mod">
          <ac:chgData name="Dagnis Dubrovskis" userId="21104ad7-5ffc-4c6b-a116-6a30938c3e4c" providerId="ADAL" clId="{1E753439-F454-446E-8E87-043341D2CB52}" dt="2024-03-20T06:50:21.224" v="11" actId="1076"/>
          <ac:spMkLst>
            <pc:docMk/>
            <pc:sldMk cId="2517619515" sldId="2142532306"/>
            <ac:spMk id="5" creationId="{89228265-4904-02DF-8821-A28BBCF01AC5}"/>
          </ac:spMkLst>
        </pc:spChg>
        <pc:spChg chg="mod">
          <ac:chgData name="Dagnis Dubrovskis" userId="21104ad7-5ffc-4c6b-a116-6a30938c3e4c" providerId="ADAL" clId="{1E753439-F454-446E-8E87-043341D2CB52}" dt="2024-03-20T07:09:54.887" v="50" actId="20577"/>
          <ac:spMkLst>
            <pc:docMk/>
            <pc:sldMk cId="2517619515" sldId="2142532306"/>
            <ac:spMk id="12" creationId="{816967A3-BFBE-20DA-25BD-8BBE5EDB5D5C}"/>
          </ac:spMkLst>
        </pc:spChg>
        <pc:picChg chg="del">
          <ac:chgData name="Dagnis Dubrovskis" userId="21104ad7-5ffc-4c6b-a116-6a30938c3e4c" providerId="ADAL" clId="{1E753439-F454-446E-8E87-043341D2CB52}" dt="2024-03-20T06:50:23.370" v="12" actId="478"/>
          <ac:picMkLst>
            <pc:docMk/>
            <pc:sldMk cId="2517619515" sldId="2142532306"/>
            <ac:picMk id="7" creationId="{8FE7F0DC-7F92-BE3E-FB40-526909716406}"/>
          </ac:picMkLst>
        </pc:picChg>
      </pc:sldChg>
      <pc:sldChg chg="add">
        <pc:chgData name="Dagnis Dubrovskis" userId="21104ad7-5ffc-4c6b-a116-6a30938c3e4c" providerId="ADAL" clId="{1E753439-F454-446E-8E87-043341D2CB52}" dt="2024-03-20T06:53:00.353" v="30"/>
        <pc:sldMkLst>
          <pc:docMk/>
          <pc:sldMk cId="4160938187" sldId="2142532351"/>
        </pc:sldMkLst>
      </pc:sldChg>
      <pc:sldChg chg="addSp delSp modSp add mod">
        <pc:chgData name="Dagnis Dubrovskis" userId="21104ad7-5ffc-4c6b-a116-6a30938c3e4c" providerId="ADAL" clId="{1E753439-F454-446E-8E87-043341D2CB52}" dt="2024-03-20T07:29:59.655" v="88"/>
        <pc:sldMkLst>
          <pc:docMk/>
          <pc:sldMk cId="1412904388" sldId="2142532352"/>
        </pc:sldMkLst>
        <pc:spChg chg="del">
          <ac:chgData name="Dagnis Dubrovskis" userId="21104ad7-5ffc-4c6b-a116-6a30938c3e4c" providerId="ADAL" clId="{1E753439-F454-446E-8E87-043341D2CB52}" dt="2024-03-20T07:29:39.226" v="82" actId="478"/>
          <ac:spMkLst>
            <pc:docMk/>
            <pc:sldMk cId="1412904388" sldId="2142532352"/>
            <ac:spMk id="2" creationId="{51A3764B-D25A-1CB7-E19C-E018F6C427B3}"/>
          </ac:spMkLst>
        </pc:spChg>
        <pc:spChg chg="add del mod">
          <ac:chgData name="Dagnis Dubrovskis" userId="21104ad7-5ffc-4c6b-a116-6a30938c3e4c" providerId="ADAL" clId="{1E753439-F454-446E-8E87-043341D2CB52}" dt="2024-03-20T07:29:41.017" v="83" actId="478"/>
          <ac:spMkLst>
            <pc:docMk/>
            <pc:sldMk cId="1412904388" sldId="2142532352"/>
            <ac:spMk id="4" creationId="{1DBAA57E-34A1-AA91-9DFD-E777687FFF73}"/>
          </ac:spMkLst>
        </pc:spChg>
        <pc:spChg chg="del">
          <ac:chgData name="Dagnis Dubrovskis" userId="21104ad7-5ffc-4c6b-a116-6a30938c3e4c" providerId="ADAL" clId="{1E753439-F454-446E-8E87-043341D2CB52}" dt="2024-03-20T07:29:44.979" v="86" actId="478"/>
          <ac:spMkLst>
            <pc:docMk/>
            <pc:sldMk cId="1412904388" sldId="2142532352"/>
            <ac:spMk id="7" creationId="{379FB62A-046F-5E35-21C4-BD6A8D394453}"/>
          </ac:spMkLst>
        </pc:spChg>
        <pc:spChg chg="add del mod">
          <ac:chgData name="Dagnis Dubrovskis" userId="21104ad7-5ffc-4c6b-a116-6a30938c3e4c" providerId="ADAL" clId="{1E753439-F454-446E-8E87-043341D2CB52}" dt="2024-03-20T07:29:46.792" v="87" actId="478"/>
          <ac:spMkLst>
            <pc:docMk/>
            <pc:sldMk cId="1412904388" sldId="2142532352"/>
            <ac:spMk id="8" creationId="{BDBAE099-D4D6-AAB3-3807-971245EB4022}"/>
          </ac:spMkLst>
        </pc:spChg>
        <pc:spChg chg="add mod">
          <ac:chgData name="Dagnis Dubrovskis" userId="21104ad7-5ffc-4c6b-a116-6a30938c3e4c" providerId="ADAL" clId="{1E753439-F454-446E-8E87-043341D2CB52}" dt="2024-03-20T07:29:59.655" v="88"/>
          <ac:spMkLst>
            <pc:docMk/>
            <pc:sldMk cId="1412904388" sldId="2142532352"/>
            <ac:spMk id="10" creationId="{C7C3548B-7C5B-9CFB-221B-76AF13DBA142}"/>
          </ac:spMkLst>
        </pc:spChg>
        <pc:spChg chg="add mod">
          <ac:chgData name="Dagnis Dubrovskis" userId="21104ad7-5ffc-4c6b-a116-6a30938c3e4c" providerId="ADAL" clId="{1E753439-F454-446E-8E87-043341D2CB52}" dt="2024-03-20T07:29:59.655" v="88"/>
          <ac:spMkLst>
            <pc:docMk/>
            <pc:sldMk cId="1412904388" sldId="2142532352"/>
            <ac:spMk id="12" creationId="{A7BFAA60-BBC7-6310-C055-70C5698B11C9}"/>
          </ac:spMkLst>
        </pc:spChg>
        <pc:spChg chg="add mod">
          <ac:chgData name="Dagnis Dubrovskis" userId="21104ad7-5ffc-4c6b-a116-6a30938c3e4c" providerId="ADAL" clId="{1E753439-F454-446E-8E87-043341D2CB52}" dt="2024-03-20T07:29:59.655" v="88"/>
          <ac:spMkLst>
            <pc:docMk/>
            <pc:sldMk cId="1412904388" sldId="2142532352"/>
            <ac:spMk id="13" creationId="{3CCA1191-FBEF-6892-5703-4EF159245B0D}"/>
          </ac:spMkLst>
        </pc:spChg>
        <pc:picChg chg="del">
          <ac:chgData name="Dagnis Dubrovskis" userId="21104ad7-5ffc-4c6b-a116-6a30938c3e4c" providerId="ADAL" clId="{1E753439-F454-446E-8E87-043341D2CB52}" dt="2024-03-20T07:29:42.512" v="84" actId="478"/>
          <ac:picMkLst>
            <pc:docMk/>
            <pc:sldMk cId="1412904388" sldId="2142532352"/>
            <ac:picMk id="9" creationId="{864D7F1E-B693-D9E1-9C8D-2A99D09F4521}"/>
          </ac:picMkLst>
        </pc:picChg>
        <pc:picChg chg="add mod">
          <ac:chgData name="Dagnis Dubrovskis" userId="21104ad7-5ffc-4c6b-a116-6a30938c3e4c" providerId="ADAL" clId="{1E753439-F454-446E-8E87-043341D2CB52}" dt="2024-03-20T07:29:59.655" v="88"/>
          <ac:picMkLst>
            <pc:docMk/>
            <pc:sldMk cId="1412904388" sldId="2142532352"/>
            <ac:picMk id="11" creationId="{A7B3F8B6-B97D-A10D-9E1F-EE82619FFFC1}"/>
          </ac:picMkLst>
        </pc:picChg>
        <pc:picChg chg="del">
          <ac:chgData name="Dagnis Dubrovskis" userId="21104ad7-5ffc-4c6b-a116-6a30938c3e4c" providerId="ADAL" clId="{1E753439-F454-446E-8E87-043341D2CB52}" dt="2024-03-20T07:29:43.461" v="85" actId="478"/>
          <ac:picMkLst>
            <pc:docMk/>
            <pc:sldMk cId="1412904388" sldId="2142532352"/>
            <ac:picMk id="1030" creationId="{A384C672-E13B-93D6-2962-9A33D4019828}"/>
          </ac:picMkLst>
        </pc:picChg>
      </pc:sldChg>
      <pc:sldChg chg="addSp delSp modSp add mod">
        <pc:chgData name="Dagnis Dubrovskis" userId="21104ad7-5ffc-4c6b-a116-6a30938c3e4c" providerId="ADAL" clId="{1E753439-F454-446E-8E87-043341D2CB52}" dt="2024-03-20T07:35:55.730" v="118"/>
        <pc:sldMkLst>
          <pc:docMk/>
          <pc:sldMk cId="4049992865" sldId="2142532353"/>
        </pc:sldMkLst>
        <pc:spChg chg="add del mod">
          <ac:chgData name="Dagnis Dubrovskis" userId="21104ad7-5ffc-4c6b-a116-6a30938c3e4c" providerId="ADAL" clId="{1E753439-F454-446E-8E87-043341D2CB52}" dt="2024-03-20T07:30:36.631" v="92" actId="478"/>
          <ac:spMkLst>
            <pc:docMk/>
            <pc:sldMk cId="4049992865" sldId="2142532353"/>
            <ac:spMk id="3" creationId="{D9DCAF3B-EE74-F19B-2ABB-34FB62CF5F47}"/>
          </ac:spMkLst>
        </pc:spChg>
        <pc:spChg chg="del">
          <ac:chgData name="Dagnis Dubrovskis" userId="21104ad7-5ffc-4c6b-a116-6a30938c3e4c" providerId="ADAL" clId="{1E753439-F454-446E-8E87-043341D2CB52}" dt="2024-03-20T07:30:34.627" v="91" actId="478"/>
          <ac:spMkLst>
            <pc:docMk/>
            <pc:sldMk cId="4049992865" sldId="2142532353"/>
            <ac:spMk id="5" creationId="{CDA743F0-9F3D-8EC5-C07E-D073BA9E3C22}"/>
          </ac:spMkLst>
        </pc:spChg>
        <pc:spChg chg="add mod">
          <ac:chgData name="Dagnis Dubrovskis" userId="21104ad7-5ffc-4c6b-a116-6a30938c3e4c" providerId="ADAL" clId="{1E753439-F454-446E-8E87-043341D2CB52}" dt="2024-03-20T07:30:50.684" v="94"/>
          <ac:spMkLst>
            <pc:docMk/>
            <pc:sldMk cId="4049992865" sldId="2142532353"/>
            <ac:spMk id="6" creationId="{58C3893C-6DF1-51A1-051B-75EEC00037BA}"/>
          </ac:spMkLst>
        </pc:spChg>
        <pc:spChg chg="add mod">
          <ac:chgData name="Dagnis Dubrovskis" userId="21104ad7-5ffc-4c6b-a116-6a30938c3e4c" providerId="ADAL" clId="{1E753439-F454-446E-8E87-043341D2CB52}" dt="2024-03-20T07:30:50.684" v="94"/>
          <ac:spMkLst>
            <pc:docMk/>
            <pc:sldMk cId="4049992865" sldId="2142532353"/>
            <ac:spMk id="7" creationId="{6C95F7C1-8420-B036-AE1B-E134234CDF71}"/>
          </ac:spMkLst>
        </pc:spChg>
        <pc:spChg chg="add mod">
          <ac:chgData name="Dagnis Dubrovskis" userId="21104ad7-5ffc-4c6b-a116-6a30938c3e4c" providerId="ADAL" clId="{1E753439-F454-446E-8E87-043341D2CB52}" dt="2024-03-20T07:35:55.730" v="118"/>
          <ac:spMkLst>
            <pc:docMk/>
            <pc:sldMk cId="4049992865" sldId="2142532353"/>
            <ac:spMk id="8" creationId="{D6145242-7AE2-1034-0C11-B3C8462A842E}"/>
          </ac:spMkLst>
        </pc:spChg>
        <pc:spChg chg="add mod">
          <ac:chgData name="Dagnis Dubrovskis" userId="21104ad7-5ffc-4c6b-a116-6a30938c3e4c" providerId="ADAL" clId="{1E753439-F454-446E-8E87-043341D2CB52}" dt="2024-03-20T07:35:55.730" v="118"/>
          <ac:spMkLst>
            <pc:docMk/>
            <pc:sldMk cId="4049992865" sldId="2142532353"/>
            <ac:spMk id="9" creationId="{41D702CB-190E-3734-976A-43A92607737E}"/>
          </ac:spMkLst>
        </pc:spChg>
        <pc:spChg chg="del">
          <ac:chgData name="Dagnis Dubrovskis" userId="21104ad7-5ffc-4c6b-a116-6a30938c3e4c" providerId="ADAL" clId="{1E753439-F454-446E-8E87-043341D2CB52}" dt="2024-03-20T07:30:34.627" v="91" actId="478"/>
          <ac:spMkLst>
            <pc:docMk/>
            <pc:sldMk cId="4049992865" sldId="2142532353"/>
            <ac:spMk id="10" creationId="{C7C3548B-7C5B-9CFB-221B-76AF13DBA142}"/>
          </ac:spMkLst>
        </pc:spChg>
        <pc:spChg chg="del">
          <ac:chgData name="Dagnis Dubrovskis" userId="21104ad7-5ffc-4c6b-a116-6a30938c3e4c" providerId="ADAL" clId="{1E753439-F454-446E-8E87-043341D2CB52}" dt="2024-03-20T07:30:39.462" v="93" actId="478"/>
          <ac:spMkLst>
            <pc:docMk/>
            <pc:sldMk cId="4049992865" sldId="2142532353"/>
            <ac:spMk id="12" creationId="{A7BFAA60-BBC7-6310-C055-70C5698B11C9}"/>
          </ac:spMkLst>
        </pc:spChg>
        <pc:spChg chg="del">
          <ac:chgData name="Dagnis Dubrovskis" userId="21104ad7-5ffc-4c6b-a116-6a30938c3e4c" providerId="ADAL" clId="{1E753439-F454-446E-8E87-043341D2CB52}" dt="2024-03-20T07:30:34.627" v="91" actId="478"/>
          <ac:spMkLst>
            <pc:docMk/>
            <pc:sldMk cId="4049992865" sldId="2142532353"/>
            <ac:spMk id="13" creationId="{3CCA1191-FBEF-6892-5703-4EF159245B0D}"/>
          </ac:spMkLst>
        </pc:spChg>
        <pc:spChg chg="add mod">
          <ac:chgData name="Dagnis Dubrovskis" userId="21104ad7-5ffc-4c6b-a116-6a30938c3e4c" providerId="ADAL" clId="{1E753439-F454-446E-8E87-043341D2CB52}" dt="2024-03-20T07:35:52.788" v="117"/>
          <ac:spMkLst>
            <pc:docMk/>
            <pc:sldMk cId="4049992865" sldId="2142532353"/>
            <ac:spMk id="14" creationId="{342DC184-1C3C-E9A7-ACA0-4027CA997948}"/>
          </ac:spMkLst>
        </pc:spChg>
        <pc:spChg chg="add mod">
          <ac:chgData name="Dagnis Dubrovskis" userId="21104ad7-5ffc-4c6b-a116-6a30938c3e4c" providerId="ADAL" clId="{1E753439-F454-446E-8E87-043341D2CB52}" dt="2024-03-20T07:35:52.788" v="117"/>
          <ac:spMkLst>
            <pc:docMk/>
            <pc:sldMk cId="4049992865" sldId="2142532353"/>
            <ac:spMk id="15" creationId="{2BF510FF-C8E3-5033-9F5B-8757DE0FAB97}"/>
          </ac:spMkLst>
        </pc:spChg>
        <pc:spChg chg="add mod">
          <ac:chgData name="Dagnis Dubrovskis" userId="21104ad7-5ffc-4c6b-a116-6a30938c3e4c" providerId="ADAL" clId="{1E753439-F454-446E-8E87-043341D2CB52}" dt="2024-03-20T07:35:52.788" v="117"/>
          <ac:spMkLst>
            <pc:docMk/>
            <pc:sldMk cId="4049992865" sldId="2142532353"/>
            <ac:spMk id="16" creationId="{08123762-8D07-208F-8FF9-A2A39A564D81}"/>
          </ac:spMkLst>
        </pc:spChg>
        <pc:spChg chg="add mod">
          <ac:chgData name="Dagnis Dubrovskis" userId="21104ad7-5ffc-4c6b-a116-6a30938c3e4c" providerId="ADAL" clId="{1E753439-F454-446E-8E87-043341D2CB52}" dt="2024-03-20T07:35:52.788" v="117"/>
          <ac:spMkLst>
            <pc:docMk/>
            <pc:sldMk cId="4049992865" sldId="2142532353"/>
            <ac:spMk id="18" creationId="{F39AAA74-C54F-B316-830F-4391C9F6E3F6}"/>
          </ac:spMkLst>
        </pc:spChg>
        <pc:picChg chg="add mod">
          <ac:chgData name="Dagnis Dubrovskis" userId="21104ad7-5ffc-4c6b-a116-6a30938c3e4c" providerId="ADAL" clId="{1E753439-F454-446E-8E87-043341D2CB52}" dt="2024-03-20T07:30:50.684" v="94"/>
          <ac:picMkLst>
            <pc:docMk/>
            <pc:sldMk cId="4049992865" sldId="2142532353"/>
            <ac:picMk id="4" creationId="{1D338963-71C5-709C-572C-94B748338A4D}"/>
          </ac:picMkLst>
        </pc:picChg>
        <pc:picChg chg="del">
          <ac:chgData name="Dagnis Dubrovskis" userId="21104ad7-5ffc-4c6b-a116-6a30938c3e4c" providerId="ADAL" clId="{1E753439-F454-446E-8E87-043341D2CB52}" dt="2024-03-20T07:30:34.627" v="91" actId="478"/>
          <ac:picMkLst>
            <pc:docMk/>
            <pc:sldMk cId="4049992865" sldId="2142532353"/>
            <ac:picMk id="11" creationId="{A7B3F8B6-B97D-A10D-9E1F-EE82619FFFC1}"/>
          </ac:picMkLst>
        </pc:picChg>
        <pc:picChg chg="add mod">
          <ac:chgData name="Dagnis Dubrovskis" userId="21104ad7-5ffc-4c6b-a116-6a30938c3e4c" providerId="ADAL" clId="{1E753439-F454-446E-8E87-043341D2CB52}" dt="2024-03-20T07:35:52.788" v="117"/>
          <ac:picMkLst>
            <pc:docMk/>
            <pc:sldMk cId="4049992865" sldId="2142532353"/>
            <ac:picMk id="17" creationId="{728F82E3-B799-79CD-7646-6055C70474C2}"/>
          </ac:picMkLst>
        </pc:picChg>
      </pc:sldChg>
      <pc:sldChg chg="addSp delSp modSp add mod">
        <pc:chgData name="Dagnis Dubrovskis" userId="21104ad7-5ffc-4c6b-a116-6a30938c3e4c" providerId="ADAL" clId="{1E753439-F454-446E-8E87-043341D2CB52}" dt="2024-03-20T07:35:15.123" v="115" actId="478"/>
        <pc:sldMkLst>
          <pc:docMk/>
          <pc:sldMk cId="2605390740" sldId="2142532354"/>
        </pc:sldMkLst>
        <pc:spChg chg="add del mod">
          <ac:chgData name="Dagnis Dubrovskis" userId="21104ad7-5ffc-4c6b-a116-6a30938c3e4c" providerId="ADAL" clId="{1E753439-F454-446E-8E87-043341D2CB52}" dt="2024-03-20T07:34:36.798" v="110" actId="478"/>
          <ac:spMkLst>
            <pc:docMk/>
            <pc:sldMk cId="2605390740" sldId="2142532354"/>
            <ac:spMk id="3" creationId="{3F469529-8DC2-D3B2-0B5E-9899B515744F}"/>
          </ac:spMkLst>
        </pc:spChg>
        <pc:spChg chg="add mod">
          <ac:chgData name="Dagnis Dubrovskis" userId="21104ad7-5ffc-4c6b-a116-6a30938c3e4c" providerId="ADAL" clId="{1E753439-F454-446E-8E87-043341D2CB52}" dt="2024-03-20T07:34:53.354" v="111"/>
          <ac:spMkLst>
            <pc:docMk/>
            <pc:sldMk cId="2605390740" sldId="2142532354"/>
            <ac:spMk id="4" creationId="{338DF1F8-8A0C-8C2B-8C7E-F164C4571A9F}"/>
          </ac:spMkLst>
        </pc:spChg>
        <pc:spChg chg="del">
          <ac:chgData name="Dagnis Dubrovskis" userId="21104ad7-5ffc-4c6b-a116-6a30938c3e4c" providerId="ADAL" clId="{1E753439-F454-446E-8E87-043341D2CB52}" dt="2024-03-20T07:34:33.304" v="109" actId="478"/>
          <ac:spMkLst>
            <pc:docMk/>
            <pc:sldMk cId="2605390740" sldId="2142532354"/>
            <ac:spMk id="5" creationId="{CDA743F0-9F3D-8EC5-C07E-D073BA9E3C22}"/>
          </ac:spMkLst>
        </pc:spChg>
        <pc:spChg chg="add mod">
          <ac:chgData name="Dagnis Dubrovskis" userId="21104ad7-5ffc-4c6b-a116-6a30938c3e4c" providerId="ADAL" clId="{1E753439-F454-446E-8E87-043341D2CB52}" dt="2024-03-20T07:35:05.245" v="112" actId="255"/>
          <ac:spMkLst>
            <pc:docMk/>
            <pc:sldMk cId="2605390740" sldId="2142532354"/>
            <ac:spMk id="6" creationId="{5399D265-985A-6475-452F-0CAAE80B085B}"/>
          </ac:spMkLst>
        </pc:spChg>
        <pc:spChg chg="add mod">
          <ac:chgData name="Dagnis Dubrovskis" userId="21104ad7-5ffc-4c6b-a116-6a30938c3e4c" providerId="ADAL" clId="{1E753439-F454-446E-8E87-043341D2CB52}" dt="2024-03-20T07:34:53.354" v="111"/>
          <ac:spMkLst>
            <pc:docMk/>
            <pc:sldMk cId="2605390740" sldId="2142532354"/>
            <ac:spMk id="7" creationId="{FFC9AAA7-2F44-D15B-87B0-12C52D2DF732}"/>
          </ac:spMkLst>
        </pc:spChg>
        <pc:spChg chg="add del mod">
          <ac:chgData name="Dagnis Dubrovskis" userId="21104ad7-5ffc-4c6b-a116-6a30938c3e4c" providerId="ADAL" clId="{1E753439-F454-446E-8E87-043341D2CB52}" dt="2024-03-20T07:35:15.123" v="115" actId="478"/>
          <ac:spMkLst>
            <pc:docMk/>
            <pc:sldMk cId="2605390740" sldId="2142532354"/>
            <ac:spMk id="8" creationId="{9F11C558-431A-F02C-13B5-959A7E337D14}"/>
          </ac:spMkLst>
        </pc:spChg>
        <pc:spChg chg="add mod">
          <ac:chgData name="Dagnis Dubrovskis" userId="21104ad7-5ffc-4c6b-a116-6a30938c3e4c" providerId="ADAL" clId="{1E753439-F454-446E-8E87-043341D2CB52}" dt="2024-03-20T07:34:53.354" v="111"/>
          <ac:spMkLst>
            <pc:docMk/>
            <pc:sldMk cId="2605390740" sldId="2142532354"/>
            <ac:spMk id="9" creationId="{56D827BE-E712-2BB7-BB8C-9CA937524332}"/>
          </ac:spMkLst>
        </pc:spChg>
        <pc:spChg chg="del">
          <ac:chgData name="Dagnis Dubrovskis" userId="21104ad7-5ffc-4c6b-a116-6a30938c3e4c" providerId="ADAL" clId="{1E753439-F454-446E-8E87-043341D2CB52}" dt="2024-03-20T07:34:33.304" v="109" actId="478"/>
          <ac:spMkLst>
            <pc:docMk/>
            <pc:sldMk cId="2605390740" sldId="2142532354"/>
            <ac:spMk id="10" creationId="{C7C3548B-7C5B-9CFB-221B-76AF13DBA142}"/>
          </ac:spMkLst>
        </pc:spChg>
        <pc:spChg chg="del">
          <ac:chgData name="Dagnis Dubrovskis" userId="21104ad7-5ffc-4c6b-a116-6a30938c3e4c" providerId="ADAL" clId="{1E753439-F454-446E-8E87-043341D2CB52}" dt="2024-03-20T07:34:33.304" v="109" actId="478"/>
          <ac:spMkLst>
            <pc:docMk/>
            <pc:sldMk cId="2605390740" sldId="2142532354"/>
            <ac:spMk id="12" creationId="{A7BFAA60-BBC7-6310-C055-70C5698B11C9}"/>
          </ac:spMkLst>
        </pc:spChg>
        <pc:spChg chg="del">
          <ac:chgData name="Dagnis Dubrovskis" userId="21104ad7-5ffc-4c6b-a116-6a30938c3e4c" providerId="ADAL" clId="{1E753439-F454-446E-8E87-043341D2CB52}" dt="2024-03-20T07:34:33.304" v="109" actId="478"/>
          <ac:spMkLst>
            <pc:docMk/>
            <pc:sldMk cId="2605390740" sldId="2142532354"/>
            <ac:spMk id="13" creationId="{3CCA1191-FBEF-6892-5703-4EF159245B0D}"/>
          </ac:spMkLst>
        </pc:spChg>
        <pc:spChg chg="add mod">
          <ac:chgData name="Dagnis Dubrovskis" userId="21104ad7-5ffc-4c6b-a116-6a30938c3e4c" providerId="ADAL" clId="{1E753439-F454-446E-8E87-043341D2CB52}" dt="2024-03-20T07:34:53.354" v="111"/>
          <ac:spMkLst>
            <pc:docMk/>
            <pc:sldMk cId="2605390740" sldId="2142532354"/>
            <ac:spMk id="15" creationId="{1DF3DB48-C879-FCC9-7D34-C7223F968CA4}"/>
          </ac:spMkLst>
        </pc:spChg>
        <pc:picChg chg="del">
          <ac:chgData name="Dagnis Dubrovskis" userId="21104ad7-5ffc-4c6b-a116-6a30938c3e4c" providerId="ADAL" clId="{1E753439-F454-446E-8E87-043341D2CB52}" dt="2024-03-20T07:34:33.304" v="109" actId="478"/>
          <ac:picMkLst>
            <pc:docMk/>
            <pc:sldMk cId="2605390740" sldId="2142532354"/>
            <ac:picMk id="11" creationId="{A7B3F8B6-B97D-A10D-9E1F-EE82619FFFC1}"/>
          </ac:picMkLst>
        </pc:picChg>
        <pc:picChg chg="add mod">
          <ac:chgData name="Dagnis Dubrovskis" userId="21104ad7-5ffc-4c6b-a116-6a30938c3e4c" providerId="ADAL" clId="{1E753439-F454-446E-8E87-043341D2CB52}" dt="2024-03-20T07:34:53.354" v="111"/>
          <ac:picMkLst>
            <pc:docMk/>
            <pc:sldMk cId="2605390740" sldId="2142532354"/>
            <ac:picMk id="14" creationId="{AEF97936-27CD-3472-105A-AA90E4F1F946}"/>
          </ac:picMkLst>
        </pc:picChg>
      </pc:sldChg>
      <pc:sldChg chg="addSp delSp modSp add mod ord">
        <pc:chgData name="Dagnis Dubrovskis" userId="21104ad7-5ffc-4c6b-a116-6a30938c3e4c" providerId="ADAL" clId="{1E753439-F454-446E-8E87-043341D2CB52}" dt="2024-03-20T07:36:36.877" v="124"/>
        <pc:sldMkLst>
          <pc:docMk/>
          <pc:sldMk cId="1537097528" sldId="2142532355"/>
        </pc:sldMkLst>
        <pc:spChg chg="add del mod">
          <ac:chgData name="Dagnis Dubrovskis" userId="21104ad7-5ffc-4c6b-a116-6a30938c3e4c" providerId="ADAL" clId="{1E753439-F454-446E-8E87-043341D2CB52}" dt="2024-03-20T07:36:10.514" v="121" actId="478"/>
          <ac:spMkLst>
            <pc:docMk/>
            <pc:sldMk cId="1537097528" sldId="2142532355"/>
            <ac:spMk id="3" creationId="{1D444CD4-7199-F265-0754-5D990CA8BEBC}"/>
          </ac:spMkLst>
        </pc:spChg>
        <pc:spChg chg="add mod">
          <ac:chgData name="Dagnis Dubrovskis" userId="21104ad7-5ffc-4c6b-a116-6a30938c3e4c" providerId="ADAL" clId="{1E753439-F454-446E-8E87-043341D2CB52}" dt="2024-03-20T07:36:36.877" v="124"/>
          <ac:spMkLst>
            <pc:docMk/>
            <pc:sldMk cId="1537097528" sldId="2142532355"/>
            <ac:spMk id="4" creationId="{C2D60F71-F312-45BD-1C71-A8AF18E2D2EF}"/>
          </ac:spMkLst>
        </pc:spChg>
        <pc:spChg chg="del">
          <ac:chgData name="Dagnis Dubrovskis" userId="21104ad7-5ffc-4c6b-a116-6a30938c3e4c" providerId="ADAL" clId="{1E753439-F454-446E-8E87-043341D2CB52}" dt="2024-03-20T07:36:07.616" v="120" actId="478"/>
          <ac:spMkLst>
            <pc:docMk/>
            <pc:sldMk cId="1537097528" sldId="2142532355"/>
            <ac:spMk id="5" creationId="{CDA743F0-9F3D-8EC5-C07E-D073BA9E3C22}"/>
          </ac:spMkLst>
        </pc:spChg>
        <pc:spChg chg="add mod">
          <ac:chgData name="Dagnis Dubrovskis" userId="21104ad7-5ffc-4c6b-a116-6a30938c3e4c" providerId="ADAL" clId="{1E753439-F454-446E-8E87-043341D2CB52}" dt="2024-03-20T07:36:36.877" v="124"/>
          <ac:spMkLst>
            <pc:docMk/>
            <pc:sldMk cId="1537097528" sldId="2142532355"/>
            <ac:spMk id="6" creationId="{31379E0F-BC33-A909-7C19-EA79859E0977}"/>
          </ac:spMkLst>
        </pc:spChg>
        <pc:spChg chg="add mod">
          <ac:chgData name="Dagnis Dubrovskis" userId="21104ad7-5ffc-4c6b-a116-6a30938c3e4c" providerId="ADAL" clId="{1E753439-F454-446E-8E87-043341D2CB52}" dt="2024-03-20T07:36:36.877" v="124"/>
          <ac:spMkLst>
            <pc:docMk/>
            <pc:sldMk cId="1537097528" sldId="2142532355"/>
            <ac:spMk id="7" creationId="{B97A5785-7656-2850-B2B5-4CF6F624DEFF}"/>
          </ac:spMkLst>
        </pc:spChg>
        <pc:spChg chg="del">
          <ac:chgData name="Dagnis Dubrovskis" userId="21104ad7-5ffc-4c6b-a116-6a30938c3e4c" providerId="ADAL" clId="{1E753439-F454-446E-8E87-043341D2CB52}" dt="2024-03-20T07:36:07.616" v="120" actId="478"/>
          <ac:spMkLst>
            <pc:docMk/>
            <pc:sldMk cId="1537097528" sldId="2142532355"/>
            <ac:spMk id="10" creationId="{C7C3548B-7C5B-9CFB-221B-76AF13DBA142}"/>
          </ac:spMkLst>
        </pc:spChg>
        <pc:spChg chg="del">
          <ac:chgData name="Dagnis Dubrovskis" userId="21104ad7-5ffc-4c6b-a116-6a30938c3e4c" providerId="ADAL" clId="{1E753439-F454-446E-8E87-043341D2CB52}" dt="2024-03-20T07:36:07.616" v="120" actId="478"/>
          <ac:spMkLst>
            <pc:docMk/>
            <pc:sldMk cId="1537097528" sldId="2142532355"/>
            <ac:spMk id="12" creationId="{A7BFAA60-BBC7-6310-C055-70C5698B11C9}"/>
          </ac:spMkLst>
        </pc:spChg>
        <pc:spChg chg="del">
          <ac:chgData name="Dagnis Dubrovskis" userId="21104ad7-5ffc-4c6b-a116-6a30938c3e4c" providerId="ADAL" clId="{1E753439-F454-446E-8E87-043341D2CB52}" dt="2024-03-20T07:36:07.616" v="120" actId="478"/>
          <ac:spMkLst>
            <pc:docMk/>
            <pc:sldMk cId="1537097528" sldId="2142532355"/>
            <ac:spMk id="13" creationId="{3CCA1191-FBEF-6892-5703-4EF159245B0D}"/>
          </ac:spMkLst>
        </pc:spChg>
        <pc:picChg chg="add mod">
          <ac:chgData name="Dagnis Dubrovskis" userId="21104ad7-5ffc-4c6b-a116-6a30938c3e4c" providerId="ADAL" clId="{1E753439-F454-446E-8E87-043341D2CB52}" dt="2024-03-20T07:36:36.877" v="124"/>
          <ac:picMkLst>
            <pc:docMk/>
            <pc:sldMk cId="1537097528" sldId="2142532355"/>
            <ac:picMk id="8" creationId="{C9C3C6AC-168F-A4B8-00C9-E69D4AB3A4EE}"/>
          </ac:picMkLst>
        </pc:picChg>
        <pc:picChg chg="del">
          <ac:chgData name="Dagnis Dubrovskis" userId="21104ad7-5ffc-4c6b-a116-6a30938c3e4c" providerId="ADAL" clId="{1E753439-F454-446E-8E87-043341D2CB52}" dt="2024-03-20T07:36:07.616" v="120" actId="478"/>
          <ac:picMkLst>
            <pc:docMk/>
            <pc:sldMk cId="1537097528" sldId="2142532355"/>
            <ac:picMk id="11" creationId="{A7B3F8B6-B97D-A10D-9E1F-EE82619FFFC1}"/>
          </ac:picMkLst>
        </pc:picChg>
      </pc:sldChg>
      <pc:sldChg chg="addSp delSp modSp add mod">
        <pc:chgData name="Dagnis Dubrovskis" userId="21104ad7-5ffc-4c6b-a116-6a30938c3e4c" providerId="ADAL" clId="{1E753439-F454-446E-8E87-043341D2CB52}" dt="2024-03-20T07:44:56.242" v="157"/>
        <pc:sldMkLst>
          <pc:docMk/>
          <pc:sldMk cId="1180511320" sldId="2142532356"/>
        </pc:sldMkLst>
        <pc:spChg chg="add del mod">
          <ac:chgData name="Dagnis Dubrovskis" userId="21104ad7-5ffc-4c6b-a116-6a30938c3e4c" providerId="ADAL" clId="{1E753439-F454-446E-8E87-043341D2CB52}" dt="2024-03-20T07:44:20.932" v="153" actId="478"/>
          <ac:spMkLst>
            <pc:docMk/>
            <pc:sldMk cId="1180511320" sldId="2142532356"/>
            <ac:spMk id="3" creationId="{110A38EF-EE8E-6647-CC5F-43E2BA506E91}"/>
          </ac:spMkLst>
        </pc:spChg>
        <pc:spChg chg="add mod">
          <ac:chgData name="Dagnis Dubrovskis" userId="21104ad7-5ffc-4c6b-a116-6a30938c3e4c" providerId="ADAL" clId="{1E753439-F454-446E-8E87-043341D2CB52}" dt="2024-03-20T07:44:56.242" v="157"/>
          <ac:spMkLst>
            <pc:docMk/>
            <pc:sldMk cId="1180511320" sldId="2142532356"/>
            <ac:spMk id="4" creationId="{21D51B0B-3945-235F-043D-1C9C3E51206F}"/>
          </ac:spMkLst>
        </pc:spChg>
        <pc:spChg chg="del">
          <ac:chgData name="Dagnis Dubrovskis" userId="21104ad7-5ffc-4c6b-a116-6a30938c3e4c" providerId="ADAL" clId="{1E753439-F454-446E-8E87-043341D2CB52}" dt="2024-03-20T07:44:18.994" v="152" actId="478"/>
          <ac:spMkLst>
            <pc:docMk/>
            <pc:sldMk cId="1180511320" sldId="2142532356"/>
            <ac:spMk id="5" creationId="{CDA743F0-9F3D-8EC5-C07E-D073BA9E3C22}"/>
          </ac:spMkLst>
        </pc:spChg>
        <pc:spChg chg="add mod">
          <ac:chgData name="Dagnis Dubrovskis" userId="21104ad7-5ffc-4c6b-a116-6a30938c3e4c" providerId="ADAL" clId="{1E753439-F454-446E-8E87-043341D2CB52}" dt="2024-03-20T07:44:56.242" v="157"/>
          <ac:spMkLst>
            <pc:docMk/>
            <pc:sldMk cId="1180511320" sldId="2142532356"/>
            <ac:spMk id="6" creationId="{DD68CD2F-C99C-9A3C-0F24-15C2AF15E137}"/>
          </ac:spMkLst>
        </pc:spChg>
        <pc:spChg chg="del">
          <ac:chgData name="Dagnis Dubrovskis" userId="21104ad7-5ffc-4c6b-a116-6a30938c3e4c" providerId="ADAL" clId="{1E753439-F454-446E-8E87-043341D2CB52}" dt="2024-03-20T07:44:18.994" v="152" actId="478"/>
          <ac:spMkLst>
            <pc:docMk/>
            <pc:sldMk cId="1180511320" sldId="2142532356"/>
            <ac:spMk id="10" creationId="{C7C3548B-7C5B-9CFB-221B-76AF13DBA142}"/>
          </ac:spMkLst>
        </pc:spChg>
        <pc:spChg chg="del">
          <ac:chgData name="Dagnis Dubrovskis" userId="21104ad7-5ffc-4c6b-a116-6a30938c3e4c" providerId="ADAL" clId="{1E753439-F454-446E-8E87-043341D2CB52}" dt="2024-03-20T07:44:18.994" v="152" actId="478"/>
          <ac:spMkLst>
            <pc:docMk/>
            <pc:sldMk cId="1180511320" sldId="2142532356"/>
            <ac:spMk id="12" creationId="{A7BFAA60-BBC7-6310-C055-70C5698B11C9}"/>
          </ac:spMkLst>
        </pc:spChg>
        <pc:spChg chg="del">
          <ac:chgData name="Dagnis Dubrovskis" userId="21104ad7-5ffc-4c6b-a116-6a30938c3e4c" providerId="ADAL" clId="{1E753439-F454-446E-8E87-043341D2CB52}" dt="2024-03-20T07:44:18.994" v="152" actId="478"/>
          <ac:spMkLst>
            <pc:docMk/>
            <pc:sldMk cId="1180511320" sldId="2142532356"/>
            <ac:spMk id="13" creationId="{3CCA1191-FBEF-6892-5703-4EF159245B0D}"/>
          </ac:spMkLst>
        </pc:spChg>
        <pc:picChg chg="add mod">
          <ac:chgData name="Dagnis Dubrovskis" userId="21104ad7-5ffc-4c6b-a116-6a30938c3e4c" providerId="ADAL" clId="{1E753439-F454-446E-8E87-043341D2CB52}" dt="2024-03-20T07:44:56.242" v="157"/>
          <ac:picMkLst>
            <pc:docMk/>
            <pc:sldMk cId="1180511320" sldId="2142532356"/>
            <ac:picMk id="7" creationId="{2DA278EA-C477-B8E3-650B-E64DB936A07D}"/>
          </ac:picMkLst>
        </pc:picChg>
        <pc:picChg chg="del">
          <ac:chgData name="Dagnis Dubrovskis" userId="21104ad7-5ffc-4c6b-a116-6a30938c3e4c" providerId="ADAL" clId="{1E753439-F454-446E-8E87-043341D2CB52}" dt="2024-03-20T07:44:18.994" v="152" actId="478"/>
          <ac:picMkLst>
            <pc:docMk/>
            <pc:sldMk cId="1180511320" sldId="2142532356"/>
            <ac:picMk id="11" creationId="{A7B3F8B6-B97D-A10D-9E1F-EE82619FFFC1}"/>
          </ac:picMkLst>
        </pc:picChg>
      </pc:sldChg>
      <pc:sldChg chg="addSp modSp add ord">
        <pc:chgData name="Dagnis Dubrovskis" userId="21104ad7-5ffc-4c6b-a116-6a30938c3e4c" providerId="ADAL" clId="{1E753439-F454-446E-8E87-043341D2CB52}" dt="2024-03-20T07:45:25.244" v="159"/>
        <pc:sldMkLst>
          <pc:docMk/>
          <pc:sldMk cId="31043493" sldId="2142532357"/>
        </pc:sldMkLst>
        <pc:spChg chg="add mod">
          <ac:chgData name="Dagnis Dubrovskis" userId="21104ad7-5ffc-4c6b-a116-6a30938c3e4c" providerId="ADAL" clId="{1E753439-F454-446E-8E87-043341D2CB52}" dt="2024-03-20T07:45:25.244" v="159"/>
          <ac:spMkLst>
            <pc:docMk/>
            <pc:sldMk cId="31043493" sldId="2142532357"/>
            <ac:spMk id="2" creationId="{552B7173-406B-61B3-08C3-B9D2E626735C}"/>
          </ac:spMkLst>
        </pc:spChg>
        <pc:spChg chg="add mod">
          <ac:chgData name="Dagnis Dubrovskis" userId="21104ad7-5ffc-4c6b-a116-6a30938c3e4c" providerId="ADAL" clId="{1E753439-F454-446E-8E87-043341D2CB52}" dt="2024-03-20T07:45:25.244" v="159"/>
          <ac:spMkLst>
            <pc:docMk/>
            <pc:sldMk cId="31043493" sldId="2142532357"/>
            <ac:spMk id="3" creationId="{4A343D72-3EF0-6997-5401-0E2BDF5A73EA}"/>
          </ac:spMkLst>
        </pc:spChg>
      </pc:sldChg>
      <pc:sldChg chg="addSp modSp new mod">
        <pc:chgData name="Dagnis Dubrovskis" userId="21104ad7-5ffc-4c6b-a116-6a30938c3e4c" providerId="ADAL" clId="{1E753439-F454-446E-8E87-043341D2CB52}" dt="2024-03-20T07:54:46.828" v="256" actId="1076"/>
        <pc:sldMkLst>
          <pc:docMk/>
          <pc:sldMk cId="2660248545" sldId="2142532358"/>
        </pc:sldMkLst>
        <pc:spChg chg="add mod">
          <ac:chgData name="Dagnis Dubrovskis" userId="21104ad7-5ffc-4c6b-a116-6a30938c3e4c" providerId="ADAL" clId="{1E753439-F454-446E-8E87-043341D2CB52}" dt="2024-03-20T07:54:46.828" v="256" actId="1076"/>
          <ac:spMkLst>
            <pc:docMk/>
            <pc:sldMk cId="2660248545" sldId="2142532358"/>
            <ac:spMk id="5" creationId="{797BFE70-CBD9-FE3A-40C5-651BDF971000}"/>
          </ac:spMkLst>
        </pc:spChg>
        <pc:picChg chg="add mod">
          <ac:chgData name="Dagnis Dubrovskis" userId="21104ad7-5ffc-4c6b-a116-6a30938c3e4c" providerId="ADAL" clId="{1E753439-F454-446E-8E87-043341D2CB52}" dt="2024-03-20T07:54:24.116" v="249" actId="14100"/>
          <ac:picMkLst>
            <pc:docMk/>
            <pc:sldMk cId="2660248545" sldId="2142532358"/>
            <ac:picMk id="3" creationId="{D6FA8C48-5D6C-05C9-4295-B384454132AF}"/>
          </ac:picMkLst>
        </pc:picChg>
      </pc:sldChg>
      <pc:sldChg chg="addSp delSp modSp add mod">
        <pc:chgData name="Dagnis Dubrovskis" userId="21104ad7-5ffc-4c6b-a116-6a30938c3e4c" providerId="ADAL" clId="{1E753439-F454-446E-8E87-043341D2CB52}" dt="2024-03-20T07:57:08.063" v="274" actId="1076"/>
        <pc:sldMkLst>
          <pc:docMk/>
          <pc:sldMk cId="2678592267" sldId="2142532359"/>
        </pc:sldMkLst>
        <pc:spChg chg="del">
          <ac:chgData name="Dagnis Dubrovskis" userId="21104ad7-5ffc-4c6b-a116-6a30938c3e4c" providerId="ADAL" clId="{1E753439-F454-446E-8E87-043341D2CB52}" dt="2024-03-20T07:55:30.576" v="258" actId="478"/>
          <ac:spMkLst>
            <pc:docMk/>
            <pc:sldMk cId="2678592267" sldId="2142532359"/>
            <ac:spMk id="2" creationId="{552B7173-406B-61B3-08C3-B9D2E626735C}"/>
          </ac:spMkLst>
        </pc:spChg>
        <pc:spChg chg="del">
          <ac:chgData name="Dagnis Dubrovskis" userId="21104ad7-5ffc-4c6b-a116-6a30938c3e4c" providerId="ADAL" clId="{1E753439-F454-446E-8E87-043341D2CB52}" dt="2024-03-20T07:55:30.576" v="258" actId="478"/>
          <ac:spMkLst>
            <pc:docMk/>
            <pc:sldMk cId="2678592267" sldId="2142532359"/>
            <ac:spMk id="3" creationId="{4A343D72-3EF0-6997-5401-0E2BDF5A73EA}"/>
          </ac:spMkLst>
        </pc:spChg>
        <pc:spChg chg="add del mod">
          <ac:chgData name="Dagnis Dubrovskis" userId="21104ad7-5ffc-4c6b-a116-6a30938c3e4c" providerId="ADAL" clId="{1E753439-F454-446E-8E87-043341D2CB52}" dt="2024-03-20T07:55:33.809" v="259" actId="478"/>
          <ac:spMkLst>
            <pc:docMk/>
            <pc:sldMk cId="2678592267" sldId="2142532359"/>
            <ac:spMk id="5" creationId="{DDD2E3BA-2A2D-FA7A-8895-4F9FD75B1A92}"/>
          </ac:spMkLst>
        </pc:spChg>
        <pc:spChg chg="add del mod">
          <ac:chgData name="Dagnis Dubrovskis" userId="21104ad7-5ffc-4c6b-a116-6a30938c3e4c" providerId="ADAL" clId="{1E753439-F454-446E-8E87-043341D2CB52}" dt="2024-03-20T07:56:21.754" v="264" actId="478"/>
          <ac:spMkLst>
            <pc:docMk/>
            <pc:sldMk cId="2678592267" sldId="2142532359"/>
            <ac:spMk id="7" creationId="{34947A80-3B40-6284-A633-FD6FF182317A}"/>
          </ac:spMkLst>
        </pc:spChg>
        <pc:spChg chg="add mod">
          <ac:chgData name="Dagnis Dubrovskis" userId="21104ad7-5ffc-4c6b-a116-6a30938c3e4c" providerId="ADAL" clId="{1E753439-F454-446E-8E87-043341D2CB52}" dt="2024-03-20T07:57:08.063" v="274" actId="1076"/>
          <ac:spMkLst>
            <pc:docMk/>
            <pc:sldMk cId="2678592267" sldId="2142532359"/>
            <ac:spMk id="11" creationId="{89AD8135-FBFC-2644-4565-B47BFAABB444}"/>
          </ac:spMkLst>
        </pc:spChg>
        <pc:picChg chg="add del mod">
          <ac:chgData name="Dagnis Dubrovskis" userId="21104ad7-5ffc-4c6b-a116-6a30938c3e4c" providerId="ADAL" clId="{1E753439-F454-446E-8E87-043341D2CB52}" dt="2024-03-20T07:56:16.333" v="263" actId="478"/>
          <ac:picMkLst>
            <pc:docMk/>
            <pc:sldMk cId="2678592267" sldId="2142532359"/>
            <ac:picMk id="6" creationId="{E107E52E-AF77-4133-F04E-C91B29641EFF}"/>
          </ac:picMkLst>
        </pc:picChg>
        <pc:picChg chg="add mod">
          <ac:chgData name="Dagnis Dubrovskis" userId="21104ad7-5ffc-4c6b-a116-6a30938c3e4c" providerId="ADAL" clId="{1E753439-F454-446E-8E87-043341D2CB52}" dt="2024-03-20T07:56:45.757" v="267" actId="1076"/>
          <ac:picMkLst>
            <pc:docMk/>
            <pc:sldMk cId="2678592267" sldId="2142532359"/>
            <ac:picMk id="9" creationId="{0AC324BE-CE9F-E827-15A4-3A4A538B19DE}"/>
          </ac:picMkLst>
        </pc:picChg>
      </pc:sldChg>
      <pc:sldMasterChg chg="delSldLayout">
        <pc:chgData name="Dagnis Dubrovskis" userId="21104ad7-5ffc-4c6b-a116-6a30938c3e4c" providerId="ADAL" clId="{1E753439-F454-446E-8E87-043341D2CB52}" dt="2024-03-20T07:41:56.509" v="145" actId="47"/>
        <pc:sldMasterMkLst>
          <pc:docMk/>
          <pc:sldMasterMk cId="1266969083" sldId="2147483648"/>
        </pc:sldMasterMkLst>
        <pc:sldLayoutChg chg="del">
          <pc:chgData name="Dagnis Dubrovskis" userId="21104ad7-5ffc-4c6b-a116-6a30938c3e4c" providerId="ADAL" clId="{1E753439-F454-446E-8E87-043341D2CB52}" dt="2024-03-20T07:41:56.509" v="145" actId="47"/>
          <pc:sldLayoutMkLst>
            <pc:docMk/>
            <pc:sldMasterMk cId="1266969083" sldId="2147483648"/>
            <pc:sldLayoutMk cId="1631501688" sldId="2147483660"/>
          </pc:sldLayoutMkLst>
        </pc:sldLayoutChg>
        <pc:sldLayoutChg chg="del">
          <pc:chgData name="Dagnis Dubrovskis" userId="21104ad7-5ffc-4c6b-a116-6a30938c3e4c" providerId="ADAL" clId="{1E753439-F454-446E-8E87-043341D2CB52}" dt="2024-03-20T07:40:29.258" v="132" actId="47"/>
          <pc:sldLayoutMkLst>
            <pc:docMk/>
            <pc:sldMasterMk cId="1266969083" sldId="2147483648"/>
            <pc:sldLayoutMk cId="1007071710" sldId="2147483661"/>
          </pc:sldLayoutMkLst>
        </pc:sldLayoutChg>
        <pc:sldLayoutChg chg="del">
          <pc:chgData name="Dagnis Dubrovskis" userId="21104ad7-5ffc-4c6b-a116-6a30938c3e4c" providerId="ADAL" clId="{1E753439-F454-446E-8E87-043341D2CB52}" dt="2024-03-20T07:41:50.272" v="142" actId="47"/>
          <pc:sldLayoutMkLst>
            <pc:docMk/>
            <pc:sldMasterMk cId="1266969083" sldId="2147483648"/>
            <pc:sldLayoutMk cId="2460468869"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8B5054C-0E0D-4AD9-9C79-524D3C80B74D}" type="datetimeFigureOut">
              <a:rPr lang="lv-LV" smtClean="0"/>
              <a:t>20.03.2024</a:t>
            </a:fld>
            <a:endParaRPr lang="lv-LV"/>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C88D0C5-AC87-4FC3-9A0B-0657FBD5B04A}" type="slidenum">
              <a:rPr lang="lv-LV" smtClean="0"/>
              <a:t>‹#›</a:t>
            </a:fld>
            <a:endParaRPr lang="lv-LV"/>
          </a:p>
        </p:txBody>
      </p:sp>
    </p:spTree>
    <p:extLst>
      <p:ext uri="{BB962C8B-B14F-4D97-AF65-F5344CB8AC3E}">
        <p14:creationId xmlns:p14="http://schemas.microsoft.com/office/powerpoint/2010/main" val="131017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dirty="0"/>
              <a:t>Lūdzam kolēģus izteikties par aktuālāko būtiskākajos priekšlikumos, kas ir citu ministriju uzraudzībā.</a:t>
            </a:r>
          </a:p>
        </p:txBody>
      </p:sp>
      <p:sp>
        <p:nvSpPr>
          <p:cNvPr id="4" name="Slide Number Placeholder 3"/>
          <p:cNvSpPr>
            <a:spLocks noGrp="1"/>
          </p:cNvSpPr>
          <p:nvPr>
            <p:ph type="sldNum" sz="quarter" idx="5"/>
          </p:nvPr>
        </p:nvSpPr>
        <p:spPr/>
        <p:txBody>
          <a:bodyPr/>
          <a:lstStyle/>
          <a:p>
            <a:fld id="{EC88D0C5-AC87-4FC3-9A0B-0657FBD5B04A}" type="slidenum">
              <a:rPr lang="lv-LV" smtClean="0"/>
              <a:t>11</a:t>
            </a:fld>
            <a:endParaRPr lang="lv-LV"/>
          </a:p>
        </p:txBody>
      </p:sp>
    </p:spTree>
    <p:extLst>
      <p:ext uri="{BB962C8B-B14F-4D97-AF65-F5344CB8AC3E}">
        <p14:creationId xmlns:p14="http://schemas.microsoft.com/office/powerpoint/2010/main" val="110906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04F20B46-F9C2-480B-8E13-59C95F9EBF00}" type="slidenum">
              <a:rPr lang="lv-LV" smtClean="0"/>
              <a:t>13</a:t>
            </a:fld>
            <a:endParaRPr lang="lv-LV"/>
          </a:p>
        </p:txBody>
      </p:sp>
    </p:spTree>
    <p:extLst>
      <p:ext uri="{BB962C8B-B14F-4D97-AF65-F5344CB8AC3E}">
        <p14:creationId xmlns:p14="http://schemas.microsoft.com/office/powerpoint/2010/main" val="221517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3B67-7A2B-4084-B0AE-3DE0528580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D34167E-9B26-4FE8-BB7B-53A2D86EC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DA62C4D-E752-41A9-BD47-E1BCDABDF427}"/>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5" name="Footer Placeholder 4">
            <a:extLst>
              <a:ext uri="{FF2B5EF4-FFF2-40B4-BE49-F238E27FC236}">
                <a16:creationId xmlns:a16="http://schemas.microsoft.com/office/drawing/2014/main" id="{C2A9782C-15F4-4069-91BC-60EE9698ABE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3E9BF97-E94A-495A-A2CE-21A95D189736}"/>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177267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90CB-8EA4-40F9-AC6B-C1E9BC55D04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97E8DA-7CE7-4B37-A512-C5BA2A599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EE9EF09-C43A-4E2A-82A7-6273AA5BB504}"/>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5" name="Footer Placeholder 4">
            <a:extLst>
              <a:ext uri="{FF2B5EF4-FFF2-40B4-BE49-F238E27FC236}">
                <a16:creationId xmlns:a16="http://schemas.microsoft.com/office/drawing/2014/main" id="{7B5FEFC8-6996-4AE2-8CD5-8AC4DAFAB2B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80A92D9-C8A2-4D48-BC16-5B62C11E8490}"/>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167394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0DABE-2B84-4AEC-BA64-52B866FBEC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B2EE1D1-AAFE-4BE3-8BDA-284F363C5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5413D72-132D-4AEA-8223-921AC02D1B3B}"/>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5" name="Footer Placeholder 4">
            <a:extLst>
              <a:ext uri="{FF2B5EF4-FFF2-40B4-BE49-F238E27FC236}">
                <a16:creationId xmlns:a16="http://schemas.microsoft.com/office/drawing/2014/main" id="{091587A5-3F36-4923-A915-8CE93E7ECC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2752B5F-EF96-414B-9E76-68CC1E0BDD11}"/>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304555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932DEBB-E2B4-4592-9385-0A7EA33D6D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5" name="Slide Number Placeholder 22">
            <a:extLst>
              <a:ext uri="{FF2B5EF4-FFF2-40B4-BE49-F238E27FC236}">
                <a16:creationId xmlns:a16="http://schemas.microsoft.com/office/drawing/2014/main" id="{979EE42C-99EA-4A45-B693-92F61267B584}"/>
              </a:ext>
            </a:extLst>
          </p:cNvPr>
          <p:cNvSpPr>
            <a:spLocks noGrp="1"/>
          </p:cNvSpPr>
          <p:nvPr>
            <p:ph type="sldNum" sz="quarter" idx="10"/>
          </p:nvPr>
        </p:nvSpPr>
        <p:spPr>
          <a:xfrm>
            <a:off x="11664951" y="44450"/>
            <a:ext cx="406400" cy="304800"/>
          </a:xfrm>
        </p:spPr>
        <p:txBody>
          <a:bodyPr/>
          <a:lstStyle>
            <a:lvl1pPr defTabSz="914400">
              <a:defRPr sz="700">
                <a:latin typeface="Verdana" panose="020B0604030504040204" pitchFamily="34" charset="0"/>
              </a:defRPr>
            </a:lvl1pPr>
          </a:lstStyle>
          <a:p>
            <a:pPr>
              <a:defRPr/>
            </a:pPr>
            <a:fld id="{8E38A860-2905-4AA2-BC24-63EE6F8FBB8F}" type="slidenum">
              <a:rPr lang="en-US" altLang="en-US"/>
              <a:pPr>
                <a:defRPr/>
              </a:pPr>
              <a:t>‹#›</a:t>
            </a:fld>
            <a:endParaRPr lang="en-US" altLang="en-US"/>
          </a:p>
        </p:txBody>
      </p:sp>
    </p:spTree>
    <p:extLst>
      <p:ext uri="{BB962C8B-B14F-4D97-AF65-F5344CB8AC3E}">
        <p14:creationId xmlns:p14="http://schemas.microsoft.com/office/powerpoint/2010/main" val="39906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F7751B8-4888-0C7A-1290-0A552E44DD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16E0B78-A133-44A5-6B45-F3B7326B8442}"/>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67ADC0A4-039B-478A-836A-FFBAC1FBCAE0}" type="slidenum">
              <a:rPr lang="en-US" altLang="lv-LV"/>
              <a:pPr>
                <a:defRPr/>
              </a:pPr>
              <a:t>‹#›</a:t>
            </a:fld>
            <a:endParaRPr lang="en-US" altLang="lv-LV"/>
          </a:p>
        </p:txBody>
      </p:sp>
    </p:spTree>
    <p:extLst>
      <p:ext uri="{BB962C8B-B14F-4D97-AF65-F5344CB8AC3E}">
        <p14:creationId xmlns:p14="http://schemas.microsoft.com/office/powerpoint/2010/main" val="350568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0C35-4753-42F5-A4AE-0619CF7A57D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B4E39F5-9DF1-4A56-9432-3E357D26E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DD1D3D4-387A-4433-9E09-FBA17ADF584D}"/>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5" name="Footer Placeholder 4">
            <a:extLst>
              <a:ext uri="{FF2B5EF4-FFF2-40B4-BE49-F238E27FC236}">
                <a16:creationId xmlns:a16="http://schemas.microsoft.com/office/drawing/2014/main" id="{1A2FDBEB-0E43-4F21-B7DB-104E097E27B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3ED1CCB-6EE3-49DD-B6A2-E01274E608A0}"/>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380561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59B3-935C-496E-99E1-BCAAAB7AFA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BCA9280-CA48-4C29-A440-3E8AF6CA1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B1FF6-8DD9-400B-B296-919B445C69FB}"/>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5" name="Footer Placeholder 4">
            <a:extLst>
              <a:ext uri="{FF2B5EF4-FFF2-40B4-BE49-F238E27FC236}">
                <a16:creationId xmlns:a16="http://schemas.microsoft.com/office/drawing/2014/main" id="{3A04A28A-5B6A-42EA-B7D0-AF3287591D2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90F1AB2-B75B-4B72-BC5D-56584E401AC8}"/>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25154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2FF0-E674-499B-921C-7ED3C40875C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1E04D77-B448-45AB-A316-4F8C9E4A6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533C4174-FBE9-450C-AA53-A2A247FDB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F4734DF5-9B30-46BD-B7A0-1660242C00E1}"/>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6" name="Footer Placeholder 5">
            <a:extLst>
              <a:ext uri="{FF2B5EF4-FFF2-40B4-BE49-F238E27FC236}">
                <a16:creationId xmlns:a16="http://schemas.microsoft.com/office/drawing/2014/main" id="{04B76055-3AE4-42DF-83FF-31A422C25EF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224CB83-12B6-4287-8437-560252E5A5C9}"/>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15342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CE49-1420-4B6F-B66C-0A0C2248834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DAFF353-BE71-4D0C-ADA3-E84C6C96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42A25A-C11C-49D0-826D-032242A83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33E2262-6980-40E0-8373-33739D14F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8D4B7-F147-4AAD-8AEA-642173E232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31A13B1-AEE1-4248-B476-74200608F57F}"/>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8" name="Footer Placeholder 7">
            <a:extLst>
              <a:ext uri="{FF2B5EF4-FFF2-40B4-BE49-F238E27FC236}">
                <a16:creationId xmlns:a16="http://schemas.microsoft.com/office/drawing/2014/main" id="{9D09990F-0EF5-452A-9197-43DB1097DE44}"/>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EA954DA-E917-4D65-8C62-17C95ABB55B2}"/>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194427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5D61-ED28-4C9E-B26D-328E82A5288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B17C714D-BA45-4D1E-A8D5-96EF986A1696}"/>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4" name="Footer Placeholder 3">
            <a:extLst>
              <a:ext uri="{FF2B5EF4-FFF2-40B4-BE49-F238E27FC236}">
                <a16:creationId xmlns:a16="http://schemas.microsoft.com/office/drawing/2014/main" id="{308496A2-0699-4BDC-B8DE-FD11CB9794A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57465699-8249-43FD-81DC-3441029440DF}"/>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322376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94C3A-A6B4-431B-BAF8-2DCA3CCEF52F}"/>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3" name="Footer Placeholder 2">
            <a:extLst>
              <a:ext uri="{FF2B5EF4-FFF2-40B4-BE49-F238E27FC236}">
                <a16:creationId xmlns:a16="http://schemas.microsoft.com/office/drawing/2014/main" id="{A164B6AF-8FCA-44B8-BD7D-03EE7AFC77F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91572FAA-458E-4F7E-A915-3EAE6D772FC3}"/>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29998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D729-53A7-42B5-BAF1-C828158BC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1F8D7E38-92F0-4B4F-8158-282489BFB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82240B9-34A5-4284-8FB2-BA687BCCD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1D29D-6C50-479B-886F-EDCFF33CCB82}"/>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6" name="Footer Placeholder 5">
            <a:extLst>
              <a:ext uri="{FF2B5EF4-FFF2-40B4-BE49-F238E27FC236}">
                <a16:creationId xmlns:a16="http://schemas.microsoft.com/office/drawing/2014/main" id="{BD4A6959-8673-4045-9E9E-A3C178F4176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878BDF7-34C7-4271-BC9A-373578496B22}"/>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12240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96FD-7FCD-42F0-B985-ECBCEA840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AB9F2A9-63CF-4389-8FEE-0B6ECAD8E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B9158ED-A440-4FFF-A91E-310A4A1A5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22A0D-3316-402F-9D1E-6EF53D27BA59}"/>
              </a:ext>
            </a:extLst>
          </p:cNvPr>
          <p:cNvSpPr>
            <a:spLocks noGrp="1"/>
          </p:cNvSpPr>
          <p:nvPr>
            <p:ph type="dt" sz="half" idx="10"/>
          </p:nvPr>
        </p:nvSpPr>
        <p:spPr/>
        <p:txBody>
          <a:bodyPr/>
          <a:lstStyle/>
          <a:p>
            <a:fld id="{4B8AD87B-7EDA-4D3A-B1DB-ACB6DEBC5DA7}" type="datetimeFigureOut">
              <a:rPr lang="lv-LV" smtClean="0"/>
              <a:t>20.03.2024</a:t>
            </a:fld>
            <a:endParaRPr lang="lv-LV"/>
          </a:p>
        </p:txBody>
      </p:sp>
      <p:sp>
        <p:nvSpPr>
          <p:cNvPr id="6" name="Footer Placeholder 5">
            <a:extLst>
              <a:ext uri="{FF2B5EF4-FFF2-40B4-BE49-F238E27FC236}">
                <a16:creationId xmlns:a16="http://schemas.microsoft.com/office/drawing/2014/main" id="{B4F0D12D-754E-48D8-8BD4-149768DA787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4626C01-862D-4975-9078-343045C15147}"/>
              </a:ext>
            </a:extLst>
          </p:cNvPr>
          <p:cNvSpPr>
            <a:spLocks noGrp="1"/>
          </p:cNvSpPr>
          <p:nvPr>
            <p:ph type="sldNum" sz="quarter" idx="12"/>
          </p:nvPr>
        </p:nvSpPr>
        <p:spPr/>
        <p:txBody>
          <a:bodyPr/>
          <a:lstStyle/>
          <a:p>
            <a:fld id="{C2E65562-16E3-4D01-85A8-A176A2EC6EFF}" type="slidenum">
              <a:rPr lang="lv-LV" smtClean="0"/>
              <a:t>‹#›</a:t>
            </a:fld>
            <a:endParaRPr lang="lv-LV"/>
          </a:p>
        </p:txBody>
      </p:sp>
    </p:spTree>
    <p:extLst>
      <p:ext uri="{BB962C8B-B14F-4D97-AF65-F5344CB8AC3E}">
        <p14:creationId xmlns:p14="http://schemas.microsoft.com/office/powerpoint/2010/main" val="101107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9EC720-8CB1-4775-A11D-B93231D09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5064CE2-998A-4301-BE10-D7E1148B4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BFFF7A0-2549-41EB-A937-A52AB0CF6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AD87B-7EDA-4D3A-B1DB-ACB6DEBC5DA7}" type="datetimeFigureOut">
              <a:rPr lang="lv-LV" smtClean="0"/>
              <a:t>20.03.2024</a:t>
            </a:fld>
            <a:endParaRPr lang="lv-LV"/>
          </a:p>
        </p:txBody>
      </p:sp>
      <p:sp>
        <p:nvSpPr>
          <p:cNvPr id="5" name="Footer Placeholder 4">
            <a:extLst>
              <a:ext uri="{FF2B5EF4-FFF2-40B4-BE49-F238E27FC236}">
                <a16:creationId xmlns:a16="http://schemas.microsoft.com/office/drawing/2014/main" id="{F95ABDE4-0895-4993-A478-E2C510555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2ED49B0-2C94-4E23-8E20-4230F5AC9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65562-16E3-4D01-85A8-A176A2EC6EFF}" type="slidenum">
              <a:rPr lang="lv-LV" smtClean="0"/>
              <a:t>‹#›</a:t>
            </a:fld>
            <a:endParaRPr lang="lv-LV"/>
          </a:p>
        </p:txBody>
      </p:sp>
    </p:spTree>
    <p:extLst>
      <p:ext uri="{BB962C8B-B14F-4D97-AF65-F5344CB8AC3E}">
        <p14:creationId xmlns:p14="http://schemas.microsoft.com/office/powerpoint/2010/main" val="1266969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ur-lex.europa.eu/legal-content/LV/TXT/HTML/?uri=CELEX:32013H0179&amp;from=L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pcc-nggip.iges.or.jp/public/2006gl/"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klimatam.lv/"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latvia.representation.ec.europa.eu/strategija-un-prioritates/es-politika-latvijai/vides-aizsardziba-eiropas-zalais-kurss-latvija_lv" TargetMode="Externa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vportals.lv/dienaskartiba/327300-eiropas-komisija-pienem-verienigu-taksonomijas-paketi-20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ecostarhub.com/wp-content/uploads/2017/06/State-of-European-Markets-2017-Biodiversity-Offsets-and-Compensation.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clima/sites/lts/lts_lv_lv.pdf"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photo of a pine cone">
            <a:extLst>
              <a:ext uri="{FF2B5EF4-FFF2-40B4-BE49-F238E27FC236}">
                <a16:creationId xmlns:a16="http://schemas.microsoft.com/office/drawing/2014/main" id="{E3782C16-CC35-B668-DC16-EFD711075744}"/>
              </a:ext>
            </a:extLst>
          </p:cNvPr>
          <p:cNvPicPr>
            <a:picLocks noChangeAspect="1"/>
          </p:cNvPicPr>
          <p:nvPr/>
        </p:nvPicPr>
        <p:blipFill rotWithShape="1">
          <a:blip r:embed="rId2">
            <a:extLst>
              <a:ext uri="{28A0092B-C50C-407E-A947-70E740481C1C}">
                <a14:useLocalDpi xmlns:a14="http://schemas.microsoft.com/office/drawing/2010/main" val="0"/>
              </a:ext>
            </a:extLst>
          </a:blip>
          <a:srcRect l="54324" r="51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Text Placeholder 2">
            <a:extLst>
              <a:ext uri="{FF2B5EF4-FFF2-40B4-BE49-F238E27FC236}">
                <a16:creationId xmlns:a16="http://schemas.microsoft.com/office/drawing/2014/main" id="{816967A3-BFBE-20DA-25BD-8BBE5EDB5D5C}"/>
              </a:ext>
            </a:extLst>
          </p:cNvPr>
          <p:cNvSpPr txBox="1">
            <a:spLocks/>
          </p:cNvSpPr>
          <p:nvPr/>
        </p:nvSpPr>
        <p:spPr>
          <a:xfrm>
            <a:off x="5128104" y="1409067"/>
            <a:ext cx="6917267" cy="2223698"/>
          </a:xfrm>
          <a:prstGeom prst="rect">
            <a:avLst/>
          </a:prstGeom>
        </p:spPr>
        <p:txBody>
          <a:bodyPr anchor="ctr">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lv-LV" sz="4000" b="1" cap="all" dirty="0">
                <a:solidFill>
                  <a:srgbClr val="155452"/>
                </a:solidFill>
                <a:latin typeface="Cambria" panose="02040503050406030204" pitchFamily="18" charset="0"/>
                <a:ea typeface="Cambria" panose="02040503050406030204" pitchFamily="18" charset="0"/>
                <a:cs typeface="Tahoma" panose="020B0604030504040204" pitchFamily="34" charset="0"/>
              </a:rPr>
              <a:t>Klimata aspekti un Korporatīvās ilgtspējas ziņošanas direktīva (CSRD)</a:t>
            </a:r>
            <a:endParaRPr lang="lv-LV" sz="3200" b="1" cap="all" dirty="0">
              <a:solidFill>
                <a:srgbClr val="155452"/>
              </a:solidFill>
              <a:latin typeface="Cambria" panose="02040503050406030204" pitchFamily="18" charset="0"/>
              <a:ea typeface="Cambria" panose="02040503050406030204" pitchFamily="18" charset="0"/>
              <a:cs typeface="Tahoma" panose="020B0604030504040204" pitchFamily="34" charset="0"/>
            </a:endParaRPr>
          </a:p>
        </p:txBody>
      </p:sp>
      <p:pic>
        <p:nvPicPr>
          <p:cNvPr id="20" name="Picture 6">
            <a:extLst>
              <a:ext uri="{FF2B5EF4-FFF2-40B4-BE49-F238E27FC236}">
                <a16:creationId xmlns:a16="http://schemas.microsoft.com/office/drawing/2014/main" id="{37606B4F-45D5-6C55-94A8-3F193A212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760"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a:extLst>
              <a:ext uri="{FF2B5EF4-FFF2-40B4-BE49-F238E27FC236}">
                <a16:creationId xmlns:a16="http://schemas.microsoft.com/office/drawing/2014/main" id="{21CF7396-EA86-8246-2EC1-6374E99F6F9E}"/>
              </a:ext>
            </a:extLst>
          </p:cNvPr>
          <p:cNvSpPr txBox="1">
            <a:spLocks/>
          </p:cNvSpPr>
          <p:nvPr/>
        </p:nvSpPr>
        <p:spPr>
          <a:xfrm>
            <a:off x="5795708" y="4704324"/>
            <a:ext cx="5072317" cy="418891"/>
          </a:xfrm>
          <a:prstGeom prst="rect">
            <a:avLst/>
          </a:prstGeom>
        </p:spPr>
        <p:txBody>
          <a:bodyPr>
            <a:noAutofit/>
          </a:bodyPr>
          <a:lstStyle>
            <a:defPPr>
              <a:defRPr lang="lv-LV"/>
            </a:defPPr>
            <a:lvl1pPr indent="0" algn="ctr" defTabSz="914172">
              <a:lnSpc>
                <a:spcPct val="90000"/>
              </a:lnSpc>
              <a:spcBef>
                <a:spcPts val="1000"/>
              </a:spcBef>
              <a:buFont typeface="Arial" panose="020B0604020202020204" pitchFamily="34" charset="0"/>
              <a:buNone/>
              <a:defRPr sz="2000" cap="all">
                <a:solidFill>
                  <a:srgbClr val="5D7176"/>
                </a:solidFill>
                <a:latin typeface="Tahoma" panose="020B0604030504040204" pitchFamily="34" charset="0"/>
                <a:ea typeface="Tahoma" panose="020B0604030504040204" pitchFamily="34" charset="0"/>
                <a:cs typeface="Tahoma" panose="020B0604030504040204" pitchFamily="34" charset="0"/>
              </a:defRPr>
            </a:lvl1pPr>
            <a:lvl2pPr marL="685629" indent="-228543" defTabSz="914172">
              <a:lnSpc>
                <a:spcPct val="90000"/>
              </a:lnSpc>
              <a:spcBef>
                <a:spcPts val="500"/>
              </a:spcBef>
              <a:buFont typeface="Arial" panose="020B0604020202020204" pitchFamily="34" charset="0"/>
              <a:buChar char="•"/>
              <a:defRPr sz="2400"/>
            </a:lvl2pPr>
            <a:lvl3pPr marL="1142715" indent="-228543" defTabSz="914172">
              <a:lnSpc>
                <a:spcPct val="90000"/>
              </a:lnSpc>
              <a:spcBef>
                <a:spcPts val="500"/>
              </a:spcBef>
              <a:buFont typeface="Arial" panose="020B0604020202020204" pitchFamily="34" charset="0"/>
              <a:buChar char="•"/>
              <a:defRPr sz="2000"/>
            </a:lvl3pPr>
            <a:lvl4pPr marL="1599800" indent="-228543" defTabSz="914172">
              <a:lnSpc>
                <a:spcPct val="90000"/>
              </a:lnSpc>
              <a:spcBef>
                <a:spcPts val="500"/>
              </a:spcBef>
              <a:buFont typeface="Arial" panose="020B0604020202020204" pitchFamily="34" charset="0"/>
              <a:buChar char="•"/>
            </a:lvl4pPr>
            <a:lvl5pPr marL="2056886" indent="-228543" defTabSz="914172">
              <a:lnSpc>
                <a:spcPct val="90000"/>
              </a:lnSpc>
              <a:spcBef>
                <a:spcPts val="500"/>
              </a:spcBef>
              <a:buFont typeface="Arial" panose="020B0604020202020204" pitchFamily="34" charset="0"/>
              <a:buChar char="•"/>
            </a:lvl5pPr>
            <a:lvl6pPr marL="2513972" indent="-228543" defTabSz="914172">
              <a:lnSpc>
                <a:spcPct val="90000"/>
              </a:lnSpc>
              <a:spcBef>
                <a:spcPts val="500"/>
              </a:spcBef>
              <a:buFont typeface="Arial" panose="020B0604020202020204" pitchFamily="34" charset="0"/>
              <a:buChar char="•"/>
            </a:lvl6pPr>
            <a:lvl7pPr marL="2971057" indent="-228543" defTabSz="914172">
              <a:lnSpc>
                <a:spcPct val="90000"/>
              </a:lnSpc>
              <a:spcBef>
                <a:spcPts val="500"/>
              </a:spcBef>
              <a:buFont typeface="Arial" panose="020B0604020202020204" pitchFamily="34" charset="0"/>
              <a:buChar char="•"/>
            </a:lvl7pPr>
            <a:lvl8pPr marL="3428143" indent="-228543" defTabSz="914172">
              <a:lnSpc>
                <a:spcPct val="90000"/>
              </a:lnSpc>
              <a:spcBef>
                <a:spcPts val="500"/>
              </a:spcBef>
              <a:buFont typeface="Arial" panose="020B0604020202020204" pitchFamily="34" charset="0"/>
              <a:buChar char="•"/>
            </a:lvl8pPr>
            <a:lvl9pPr marL="3885229" indent="-228543" defTabSz="914172">
              <a:lnSpc>
                <a:spcPct val="90000"/>
              </a:lnSpc>
              <a:spcBef>
                <a:spcPts val="500"/>
              </a:spcBef>
              <a:buFont typeface="Arial" panose="020B0604020202020204" pitchFamily="34" charset="0"/>
              <a:buChar char="•"/>
            </a:lvl9pPr>
          </a:lstStyle>
          <a:p>
            <a:pPr algn="r"/>
            <a:r>
              <a:rPr lang="lv-LV" sz="1600" dirty="0">
                <a:solidFill>
                  <a:srgbClr val="155452"/>
                </a:solidFill>
                <a:latin typeface="Cambria" panose="02040503050406030204" pitchFamily="18" charset="0"/>
                <a:ea typeface="Cambria" panose="02040503050406030204" pitchFamily="18" charset="0"/>
              </a:rPr>
              <a:t>Dr.silv. Dagnis Dubrovskis</a:t>
            </a:r>
          </a:p>
          <a:p>
            <a:pPr algn="r"/>
            <a:r>
              <a:rPr lang="lv-LV" sz="1600" dirty="0">
                <a:solidFill>
                  <a:srgbClr val="155452"/>
                </a:solidFill>
                <a:latin typeface="Cambria" panose="02040503050406030204" pitchFamily="18" charset="0"/>
                <a:ea typeface="Cambria" panose="02040503050406030204" pitchFamily="18" charset="0"/>
              </a:rPr>
              <a:t>Valsts sekretāra vietnieks klimata politikas jautājumos</a:t>
            </a:r>
          </a:p>
        </p:txBody>
      </p:sp>
      <p:sp>
        <p:nvSpPr>
          <p:cNvPr id="4" name="Text Placeholder 4">
            <a:extLst>
              <a:ext uri="{FF2B5EF4-FFF2-40B4-BE49-F238E27FC236}">
                <a16:creationId xmlns:a16="http://schemas.microsoft.com/office/drawing/2014/main" id="{8F62C78D-2E03-A35B-85AE-1373528A0154}"/>
              </a:ext>
            </a:extLst>
          </p:cNvPr>
          <p:cNvSpPr txBox="1">
            <a:spLocks/>
          </p:cNvSpPr>
          <p:nvPr/>
        </p:nvSpPr>
        <p:spPr>
          <a:xfrm>
            <a:off x="5128104" y="6168395"/>
            <a:ext cx="7594398" cy="410031"/>
          </a:xfrm>
          <a:prstGeom prst="rect">
            <a:avLst/>
          </a:prstGeom>
        </p:spPr>
        <p:txBody>
          <a:bodyPr lIns="91440" tIns="45720" rIns="91440" bIns="45720" anchor="t">
            <a:noAutofit/>
          </a:bodyPr>
          <a:lstStyle>
            <a:defPPr>
              <a:defRPr lang="lv-LV"/>
            </a:defPPr>
            <a:lvl1pPr indent="0" algn="ctr" defTabSz="914172">
              <a:lnSpc>
                <a:spcPct val="90000"/>
              </a:lnSpc>
              <a:spcBef>
                <a:spcPts val="1000"/>
              </a:spcBef>
              <a:buFont typeface="Arial" panose="020B0604020202020204" pitchFamily="34" charset="0"/>
              <a:buNone/>
              <a:defRPr sz="2000" cap="all">
                <a:solidFill>
                  <a:srgbClr val="5D7176"/>
                </a:solidFill>
                <a:latin typeface="Tahoma" panose="020B0604030504040204" pitchFamily="34" charset="0"/>
                <a:ea typeface="Tahoma" panose="020B0604030504040204" pitchFamily="34" charset="0"/>
                <a:cs typeface="Tahoma" panose="020B0604030504040204" pitchFamily="34" charset="0"/>
              </a:defRPr>
            </a:lvl1pPr>
            <a:lvl2pPr marL="685629" indent="-228543" defTabSz="914172">
              <a:lnSpc>
                <a:spcPct val="90000"/>
              </a:lnSpc>
              <a:spcBef>
                <a:spcPts val="500"/>
              </a:spcBef>
              <a:buFont typeface="Arial" panose="020B0604020202020204" pitchFamily="34" charset="0"/>
              <a:buChar char="•"/>
              <a:defRPr sz="2400"/>
            </a:lvl2pPr>
            <a:lvl3pPr marL="1142715" indent="-228543" defTabSz="914172">
              <a:lnSpc>
                <a:spcPct val="90000"/>
              </a:lnSpc>
              <a:spcBef>
                <a:spcPts val="500"/>
              </a:spcBef>
              <a:buFont typeface="Arial" panose="020B0604020202020204" pitchFamily="34" charset="0"/>
              <a:buChar char="•"/>
              <a:defRPr sz="2000"/>
            </a:lvl3pPr>
            <a:lvl4pPr marL="1599800" indent="-228543" defTabSz="914172">
              <a:lnSpc>
                <a:spcPct val="90000"/>
              </a:lnSpc>
              <a:spcBef>
                <a:spcPts val="500"/>
              </a:spcBef>
              <a:buFont typeface="Arial" panose="020B0604020202020204" pitchFamily="34" charset="0"/>
              <a:buChar char="•"/>
            </a:lvl4pPr>
            <a:lvl5pPr marL="2056886" indent="-228543" defTabSz="914172">
              <a:lnSpc>
                <a:spcPct val="90000"/>
              </a:lnSpc>
              <a:spcBef>
                <a:spcPts val="500"/>
              </a:spcBef>
              <a:buFont typeface="Arial" panose="020B0604020202020204" pitchFamily="34" charset="0"/>
              <a:buChar char="•"/>
            </a:lvl5pPr>
            <a:lvl6pPr marL="2513972" indent="-228543" defTabSz="914172">
              <a:lnSpc>
                <a:spcPct val="90000"/>
              </a:lnSpc>
              <a:spcBef>
                <a:spcPts val="500"/>
              </a:spcBef>
              <a:buFont typeface="Arial" panose="020B0604020202020204" pitchFamily="34" charset="0"/>
              <a:buChar char="•"/>
            </a:lvl6pPr>
            <a:lvl7pPr marL="2971057" indent="-228543" defTabSz="914172">
              <a:lnSpc>
                <a:spcPct val="90000"/>
              </a:lnSpc>
              <a:spcBef>
                <a:spcPts val="500"/>
              </a:spcBef>
              <a:buFont typeface="Arial" panose="020B0604020202020204" pitchFamily="34" charset="0"/>
              <a:buChar char="•"/>
            </a:lvl7pPr>
            <a:lvl8pPr marL="3428143" indent="-228543" defTabSz="914172">
              <a:lnSpc>
                <a:spcPct val="90000"/>
              </a:lnSpc>
              <a:spcBef>
                <a:spcPts val="500"/>
              </a:spcBef>
              <a:buFont typeface="Arial" panose="020B0604020202020204" pitchFamily="34" charset="0"/>
              <a:buChar char="•"/>
            </a:lvl8pPr>
            <a:lvl9pPr marL="3885229" indent="-228543" defTabSz="914172">
              <a:lnSpc>
                <a:spcPct val="90000"/>
              </a:lnSpc>
              <a:spcBef>
                <a:spcPts val="500"/>
              </a:spcBef>
              <a:buFont typeface="Arial" panose="020B0604020202020204" pitchFamily="34" charset="0"/>
              <a:buChar char="•"/>
            </a:lvl9pPr>
          </a:lstStyle>
          <a:p>
            <a:pPr algn="l"/>
            <a:r>
              <a:rPr lang="lv-LV" dirty="0">
                <a:solidFill>
                  <a:srgbClr val="155452"/>
                </a:solidFill>
                <a:latin typeface="Cambria"/>
                <a:ea typeface="Cambria"/>
                <a:cs typeface="Tahoma"/>
              </a:rPr>
              <a:t>Rīga</a:t>
            </a:r>
            <a:r>
              <a:rPr lang="en-US" dirty="0">
                <a:solidFill>
                  <a:srgbClr val="155452"/>
                </a:solidFill>
                <a:latin typeface="Cambria"/>
                <a:ea typeface="Cambria"/>
                <a:cs typeface="Tahoma"/>
              </a:rPr>
              <a:t> | </a:t>
            </a:r>
            <a:r>
              <a:rPr lang="lv-LV" dirty="0">
                <a:solidFill>
                  <a:srgbClr val="155452"/>
                </a:solidFill>
                <a:latin typeface="Cambria"/>
                <a:ea typeface="Cambria"/>
                <a:cs typeface="Tahoma"/>
              </a:rPr>
              <a:t>03</a:t>
            </a:r>
            <a:r>
              <a:rPr lang="en-US" dirty="0">
                <a:solidFill>
                  <a:srgbClr val="155452"/>
                </a:solidFill>
                <a:latin typeface="Cambria"/>
                <a:ea typeface="Cambria"/>
                <a:cs typeface="Tahoma"/>
              </a:rPr>
              <a:t>.202</a:t>
            </a:r>
            <a:r>
              <a:rPr lang="lv-LV" dirty="0">
                <a:solidFill>
                  <a:srgbClr val="155452"/>
                </a:solidFill>
                <a:latin typeface="Cambria"/>
                <a:ea typeface="Cambria"/>
                <a:cs typeface="Tahoma"/>
              </a:rPr>
              <a:t>4.</a:t>
            </a:r>
            <a:endParaRPr lang="en-US" dirty="0">
              <a:solidFill>
                <a:srgbClr val="155452"/>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89228265-4904-02DF-8821-A28BBCF01AC5}"/>
              </a:ext>
            </a:extLst>
          </p:cNvPr>
          <p:cNvSpPr/>
          <p:nvPr/>
        </p:nvSpPr>
        <p:spPr>
          <a:xfrm>
            <a:off x="5281358" y="3916346"/>
            <a:ext cx="5288023" cy="45719"/>
          </a:xfrm>
          <a:custGeom>
            <a:avLst/>
            <a:gdLst>
              <a:gd name="connsiteX0" fmla="*/ 0 w 5288023"/>
              <a:gd name="connsiteY0" fmla="*/ 0 h 45719"/>
              <a:gd name="connsiteX1" fmla="*/ 5288023 w 5288023"/>
              <a:gd name="connsiteY1" fmla="*/ 0 h 45719"/>
              <a:gd name="connsiteX2" fmla="*/ 5288023 w 5288023"/>
              <a:gd name="connsiteY2" fmla="*/ 45719 h 45719"/>
              <a:gd name="connsiteX3" fmla="*/ 0 w 5288023"/>
              <a:gd name="connsiteY3" fmla="*/ 45719 h 45719"/>
              <a:gd name="connsiteX4" fmla="*/ 0 w 5288023"/>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8023" h="45719" fill="none" extrusionOk="0">
                <a:moveTo>
                  <a:pt x="0" y="0"/>
                </a:moveTo>
                <a:cubicBezTo>
                  <a:pt x="2296959" y="111579"/>
                  <a:pt x="3752312" y="-26594"/>
                  <a:pt x="5288023" y="0"/>
                </a:cubicBezTo>
                <a:cubicBezTo>
                  <a:pt x="5286684" y="4905"/>
                  <a:pt x="5292036" y="36034"/>
                  <a:pt x="5288023" y="45719"/>
                </a:cubicBezTo>
                <a:cubicBezTo>
                  <a:pt x="3591461" y="154121"/>
                  <a:pt x="1427023" y="182493"/>
                  <a:pt x="0" y="45719"/>
                </a:cubicBezTo>
                <a:cubicBezTo>
                  <a:pt x="3189" y="31978"/>
                  <a:pt x="-894" y="18800"/>
                  <a:pt x="0" y="0"/>
                </a:cubicBezTo>
                <a:close/>
              </a:path>
              <a:path w="5288023" h="45719" stroke="0" extrusionOk="0">
                <a:moveTo>
                  <a:pt x="0" y="0"/>
                </a:moveTo>
                <a:cubicBezTo>
                  <a:pt x="1709017" y="-127719"/>
                  <a:pt x="2665688" y="-42817"/>
                  <a:pt x="5288023" y="0"/>
                </a:cubicBezTo>
                <a:cubicBezTo>
                  <a:pt x="5288123" y="5746"/>
                  <a:pt x="5286168" y="27902"/>
                  <a:pt x="5288023" y="45719"/>
                </a:cubicBezTo>
                <a:cubicBezTo>
                  <a:pt x="2955174" y="73083"/>
                  <a:pt x="2540962" y="-17138"/>
                  <a:pt x="0" y="45719"/>
                </a:cubicBezTo>
                <a:cubicBezTo>
                  <a:pt x="-871" y="30412"/>
                  <a:pt x="-420" y="22765"/>
                  <a:pt x="0" y="0"/>
                </a:cubicBezTo>
                <a:close/>
              </a:path>
            </a:pathLst>
          </a:custGeom>
          <a:solidFill>
            <a:schemeClr val="accent2"/>
          </a:solidFill>
          <a:ln w="38100">
            <a:solidFill>
              <a:schemeClr val="accent2"/>
            </a:solidFill>
            <a:extLst>
              <a:ext uri="{C807C97D-BFC1-408E-A445-0C87EB9F89A2}">
                <ask:lineSketchStyleProps xmlns:ask="http://schemas.microsoft.com/office/drawing/2018/sketchyshapes" sd="247840075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accent2"/>
              </a:solidFill>
            </a:endParaRPr>
          </a:p>
        </p:txBody>
      </p:sp>
    </p:spTree>
    <p:extLst>
      <p:ext uri="{BB962C8B-B14F-4D97-AF65-F5344CB8AC3E}">
        <p14:creationId xmlns:p14="http://schemas.microsoft.com/office/powerpoint/2010/main" val="251761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38963-71C5-709C-572C-94B748338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8" y="196850"/>
            <a:ext cx="8101012"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8C3893C-6DF1-51A1-051B-75EEC00037BA}"/>
              </a:ext>
            </a:extLst>
          </p:cNvPr>
          <p:cNvSpPr>
            <a:spLocks noGrp="1"/>
          </p:cNvSpPr>
          <p:nvPr>
            <p:ph type="title"/>
          </p:nvPr>
        </p:nvSpPr>
        <p:spPr>
          <a:xfrm>
            <a:off x="3000375" y="541338"/>
            <a:ext cx="5457825" cy="1346200"/>
          </a:xfrm>
        </p:spPr>
        <p:txBody>
          <a:bodyPr/>
          <a:lstStyle/>
          <a:p>
            <a:r>
              <a:rPr lang="lv-LV" altLang="en-US" sz="3200">
                <a:latin typeface="Calibri" panose="020F0502020204030204" pitchFamily="34" charset="0"/>
                <a:cs typeface="Calibri" panose="020F0502020204030204" pitchFamily="34" charset="0"/>
              </a:rPr>
              <a:t>«Fit for 55» pakotne</a:t>
            </a:r>
          </a:p>
        </p:txBody>
      </p:sp>
      <p:sp>
        <p:nvSpPr>
          <p:cNvPr id="7" name="Content Placeholder 2">
            <a:extLst>
              <a:ext uri="{FF2B5EF4-FFF2-40B4-BE49-F238E27FC236}">
                <a16:creationId xmlns:a16="http://schemas.microsoft.com/office/drawing/2014/main" id="{6C95F7C1-8420-B036-AE1B-E134234CDF71}"/>
              </a:ext>
            </a:extLst>
          </p:cNvPr>
          <p:cNvSpPr txBox="1">
            <a:spLocks/>
          </p:cNvSpPr>
          <p:nvPr/>
        </p:nvSpPr>
        <p:spPr>
          <a:xfrm>
            <a:off x="406400" y="1492250"/>
            <a:ext cx="3630613" cy="53975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lv-LV" altLang="en-US" sz="1800"/>
          </a:p>
          <a:p>
            <a:pPr>
              <a:defRPr/>
            </a:pPr>
            <a:r>
              <a:rPr lang="lv-LV" altLang="en-US" sz="2400">
                <a:latin typeface="Calibri" panose="020F0502020204030204" pitchFamily="34" charset="0"/>
                <a:cs typeface="Calibri" panose="020F0502020204030204" pitchFamily="34" charset="0"/>
              </a:rPr>
              <a:t>2021. gada 14. jūlijā </a:t>
            </a:r>
            <a:r>
              <a:rPr lang="lv-LV" altLang="en-US" sz="2400" b="1">
                <a:latin typeface="Calibri" panose="020F0502020204030204" pitchFamily="34" charset="0"/>
                <a:cs typeface="Calibri" panose="020F0502020204030204" pitchFamily="34" charset="0"/>
              </a:rPr>
              <a:t>Eiropas Komisija </a:t>
            </a:r>
            <a:r>
              <a:rPr lang="lv-LV" altLang="en-US" sz="2400">
                <a:latin typeface="Calibri" panose="020F0502020204030204" pitchFamily="34" charset="0"/>
                <a:cs typeface="Calibri" panose="020F0502020204030204" pitchFamily="34" charset="0"/>
              </a:rPr>
              <a:t>nāca klajā ar virkni tiesību aktu priekšlikumu pakotni «</a:t>
            </a:r>
            <a:r>
              <a:rPr lang="lv-LV" altLang="en-US" sz="2400" b="1">
                <a:latin typeface="Calibri" panose="020F0502020204030204" pitchFamily="34" charset="0"/>
                <a:cs typeface="Calibri" panose="020F0502020204030204" pitchFamily="34" charset="0"/>
              </a:rPr>
              <a:t>Fit for 55</a:t>
            </a:r>
            <a:r>
              <a:rPr lang="lv-LV" altLang="en-US" sz="2400">
                <a:latin typeface="Calibri" panose="020F0502020204030204" pitchFamily="34" charset="0"/>
                <a:cs typeface="Calibri" panose="020F0502020204030204" pitchFamily="34" charset="0"/>
              </a:rPr>
              <a:t>» jeb «gatavi mērķrādītājam 55%»</a:t>
            </a:r>
          </a:p>
          <a:p>
            <a:pPr>
              <a:defRPr/>
            </a:pPr>
            <a:r>
              <a:rPr lang="lv-LV" sz="2400" b="1">
                <a:solidFill>
                  <a:srgbClr val="000000"/>
                </a:solidFill>
                <a:latin typeface="Calibri" panose="020F0502020204030204" pitchFamily="34" charset="0"/>
                <a:cs typeface="Calibri" panose="020F0502020204030204" pitchFamily="34" charset="0"/>
              </a:rPr>
              <a:t>Mērķis: </a:t>
            </a:r>
            <a:r>
              <a:rPr lang="lv-LV" sz="2400">
                <a:solidFill>
                  <a:srgbClr val="000000"/>
                </a:solidFill>
                <a:latin typeface="Calibri" panose="020F0502020204030204" pitchFamily="34" charset="0"/>
                <a:cs typeface="Calibri" panose="020F0502020204030204" pitchFamily="34" charset="0"/>
              </a:rPr>
              <a:t>īstenot Eiropas Savienības kopējo mērķi līdz 2030. gadam samazināt siltumnīcefekta gāzu emisijas par vismaz 55% salīdzinājumā ar 1990. gadu, kā arī veicināt virzību uz ES klimatneitralitāti 2050.gadā</a:t>
            </a:r>
          </a:p>
          <a:p>
            <a:pPr marL="0" indent="0">
              <a:buFont typeface="Arial" panose="020B0604020202020204" pitchFamily="34" charset="0"/>
              <a:buNone/>
              <a:defRPr/>
            </a:pPr>
            <a:endParaRPr lang="lv-LV" sz="1800" b="1">
              <a:solidFill>
                <a:srgbClr val="000000"/>
              </a:solidFill>
              <a:cs typeface="Arial" panose="020B0604020202020204" pitchFamily="34" charset="0"/>
            </a:endParaRPr>
          </a:p>
          <a:p>
            <a:pPr marL="0" indent="0">
              <a:buFont typeface="Arial" panose="020B0604020202020204" pitchFamily="34" charset="0"/>
              <a:buNone/>
              <a:defRPr/>
            </a:pPr>
            <a:endParaRPr lang="lv-LV" altLang="en-US" dirty="0"/>
          </a:p>
        </p:txBody>
      </p:sp>
    </p:spTree>
    <p:extLst>
      <p:ext uri="{BB962C8B-B14F-4D97-AF65-F5344CB8AC3E}">
        <p14:creationId xmlns:p14="http://schemas.microsoft.com/office/powerpoint/2010/main" val="404999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965A-21C8-40B4-82F7-5372B55FF21B}"/>
              </a:ext>
            </a:extLst>
          </p:cNvPr>
          <p:cNvSpPr>
            <a:spLocks noGrp="1"/>
          </p:cNvSpPr>
          <p:nvPr>
            <p:ph type="title"/>
          </p:nvPr>
        </p:nvSpPr>
        <p:spPr>
          <a:xfrm>
            <a:off x="3149600" y="476250"/>
            <a:ext cx="8128000" cy="1036642"/>
          </a:xfrm>
        </p:spPr>
        <p:txBody>
          <a:bodyPr>
            <a:normAutofit/>
          </a:bodyPr>
          <a:lstStyle/>
          <a:p>
            <a:r>
              <a:rPr lang="lv-LV" sz="2600" dirty="0"/>
              <a:t>Progress citu «</a:t>
            </a:r>
            <a:r>
              <a:rPr lang="lv-LV" sz="2600" dirty="0" err="1"/>
              <a:t>Fit</a:t>
            </a:r>
            <a:r>
              <a:rPr lang="lv-LV" sz="2600" dirty="0"/>
              <a:t> </a:t>
            </a:r>
            <a:r>
              <a:rPr lang="lv-LV" sz="2600" dirty="0" err="1"/>
              <a:t>for</a:t>
            </a:r>
            <a:r>
              <a:rPr lang="lv-LV" sz="2600" dirty="0"/>
              <a:t> 55» priekšlikumu izskatīšanā</a:t>
            </a:r>
          </a:p>
        </p:txBody>
      </p:sp>
      <p:sp>
        <p:nvSpPr>
          <p:cNvPr id="3" name="Content Placeholder 2">
            <a:extLst>
              <a:ext uri="{FF2B5EF4-FFF2-40B4-BE49-F238E27FC236}">
                <a16:creationId xmlns:a16="http://schemas.microsoft.com/office/drawing/2014/main" id="{B434CC0A-CB6B-41FB-AA90-3B819B575A3D}"/>
              </a:ext>
            </a:extLst>
          </p:cNvPr>
          <p:cNvSpPr>
            <a:spLocks noGrp="1"/>
          </p:cNvSpPr>
          <p:nvPr>
            <p:ph idx="1"/>
          </p:nvPr>
        </p:nvSpPr>
        <p:spPr>
          <a:xfrm>
            <a:off x="1499616" y="2008177"/>
            <a:ext cx="10082784" cy="4373573"/>
          </a:xfrm>
        </p:spPr>
        <p:txBody>
          <a:bodyPr>
            <a:noAutofit/>
          </a:bodyPr>
          <a:lstStyle/>
          <a:p>
            <a:pPr marL="514350" indent="-514350">
              <a:lnSpc>
                <a:spcPct val="120000"/>
              </a:lnSpc>
              <a:spcBef>
                <a:spcPts val="0"/>
              </a:spcBef>
              <a:spcAft>
                <a:spcPts val="600"/>
              </a:spcAft>
              <a:buFont typeface="+mj-lt"/>
              <a:buAutoNum type="arabicPeriod"/>
            </a:pPr>
            <a:r>
              <a:rPr lang="lv-LV" sz="2000" dirty="0"/>
              <a:t>Atjaunojamo energoresursu direktīvas grozījumi</a:t>
            </a:r>
          </a:p>
          <a:p>
            <a:pPr marL="514350" indent="-514350">
              <a:lnSpc>
                <a:spcPct val="120000"/>
              </a:lnSpc>
              <a:spcBef>
                <a:spcPts val="0"/>
              </a:spcBef>
              <a:spcAft>
                <a:spcPts val="600"/>
              </a:spcAft>
              <a:buFont typeface="+mj-lt"/>
              <a:buAutoNum type="arabicPeriod"/>
            </a:pPr>
            <a:r>
              <a:rPr lang="lv-LV" sz="2000" dirty="0"/>
              <a:t>Energoefektivitātes direktīvas grozījumi</a:t>
            </a:r>
          </a:p>
          <a:p>
            <a:pPr marL="514350" indent="-514350">
              <a:lnSpc>
                <a:spcPct val="120000"/>
              </a:lnSpc>
              <a:spcBef>
                <a:spcPts val="0"/>
              </a:spcBef>
              <a:spcAft>
                <a:spcPts val="600"/>
              </a:spcAft>
              <a:buFont typeface="+mj-lt"/>
              <a:buAutoNum type="arabicPeriod"/>
            </a:pPr>
            <a:r>
              <a:rPr lang="lv-LV" sz="2000" dirty="0"/>
              <a:t>CO</a:t>
            </a:r>
            <a:r>
              <a:rPr lang="lv-LV" sz="2000" baseline="-25000" dirty="0"/>
              <a:t>2</a:t>
            </a:r>
            <a:r>
              <a:rPr lang="lv-LV" sz="2000" dirty="0"/>
              <a:t> standarti vieglajiem auto</a:t>
            </a:r>
          </a:p>
          <a:p>
            <a:pPr marL="514350" indent="-514350">
              <a:lnSpc>
                <a:spcPct val="120000"/>
              </a:lnSpc>
              <a:spcBef>
                <a:spcPts val="0"/>
              </a:spcBef>
              <a:spcAft>
                <a:spcPts val="600"/>
              </a:spcAft>
              <a:buFont typeface="+mj-lt"/>
              <a:buAutoNum type="arabicPeriod"/>
            </a:pPr>
            <a:r>
              <a:rPr lang="lv-LV" sz="2000" dirty="0"/>
              <a:t>Ilgtspējīgas degvielas (aviācija, jūrniecība)</a:t>
            </a:r>
          </a:p>
          <a:p>
            <a:pPr marL="514350" indent="-514350">
              <a:lnSpc>
                <a:spcPct val="120000"/>
              </a:lnSpc>
              <a:spcBef>
                <a:spcPts val="0"/>
              </a:spcBef>
              <a:spcAft>
                <a:spcPts val="600"/>
              </a:spcAft>
              <a:buFont typeface="+mj-lt"/>
              <a:buAutoNum type="arabicPeriod"/>
            </a:pPr>
            <a:r>
              <a:rPr lang="lv-LV" sz="2000" dirty="0"/>
              <a:t>Alternatīvo degvielu infrastruktūra</a:t>
            </a:r>
          </a:p>
          <a:p>
            <a:pPr marL="514350" indent="-514350">
              <a:lnSpc>
                <a:spcPct val="120000"/>
              </a:lnSpc>
              <a:spcBef>
                <a:spcPts val="0"/>
              </a:spcBef>
              <a:spcAft>
                <a:spcPts val="600"/>
              </a:spcAft>
              <a:buFont typeface="+mj-lt"/>
              <a:buAutoNum type="arabicPeriod"/>
            </a:pPr>
            <a:r>
              <a:rPr lang="lv-LV" sz="2000" dirty="0"/>
              <a:t>ZIZIMM regulas grozījumi</a:t>
            </a:r>
          </a:p>
          <a:p>
            <a:pPr marL="514350" indent="-514350">
              <a:lnSpc>
                <a:spcPct val="120000"/>
              </a:lnSpc>
              <a:spcBef>
                <a:spcPts val="0"/>
              </a:spcBef>
              <a:spcAft>
                <a:spcPts val="600"/>
              </a:spcAft>
              <a:buFont typeface="+mj-lt"/>
              <a:buAutoNum type="arabicPeriod"/>
            </a:pPr>
            <a:r>
              <a:rPr lang="lv-LV" sz="2000" dirty="0"/>
              <a:t>Oglekļa </a:t>
            </a:r>
            <a:r>
              <a:rPr lang="lv-LV" sz="2000" dirty="0" err="1"/>
              <a:t>ievedkorekcijas</a:t>
            </a:r>
            <a:r>
              <a:rPr lang="lv-LV" sz="2000" dirty="0"/>
              <a:t> mehānisms (CBAM)</a:t>
            </a:r>
          </a:p>
          <a:p>
            <a:pPr marL="514350" indent="-514350">
              <a:lnSpc>
                <a:spcPct val="120000"/>
              </a:lnSpc>
              <a:spcBef>
                <a:spcPts val="0"/>
              </a:spcBef>
              <a:spcAft>
                <a:spcPts val="600"/>
              </a:spcAft>
              <a:buFont typeface="+mj-lt"/>
              <a:buAutoNum type="arabicPeriod"/>
            </a:pPr>
            <a:r>
              <a:rPr lang="lv-LV" sz="2000" dirty="0"/>
              <a:t>Enerģijas nodokļu direktīva</a:t>
            </a:r>
          </a:p>
          <a:p>
            <a:pPr marL="514350" indent="-514350">
              <a:lnSpc>
                <a:spcPct val="120000"/>
              </a:lnSpc>
              <a:spcBef>
                <a:spcPts val="0"/>
              </a:spcBef>
              <a:spcAft>
                <a:spcPts val="600"/>
              </a:spcAft>
              <a:buFont typeface="+mj-lt"/>
              <a:buAutoNum type="arabicPeriod"/>
            </a:pPr>
            <a:r>
              <a:rPr lang="lv-LV" sz="2000" dirty="0"/>
              <a:t>Oglekļa uztveršana, noglabāšana un izmantošana (CCS, CCU)</a:t>
            </a:r>
          </a:p>
          <a:p>
            <a:pPr marL="514350" indent="-514350">
              <a:lnSpc>
                <a:spcPct val="120000"/>
              </a:lnSpc>
              <a:spcBef>
                <a:spcPts val="0"/>
              </a:spcBef>
              <a:spcAft>
                <a:spcPts val="600"/>
              </a:spcAft>
              <a:buFont typeface="+mj-lt"/>
              <a:buAutoNum type="arabicPeriod"/>
            </a:pPr>
            <a:r>
              <a:rPr lang="lv-LV" sz="2000" dirty="0"/>
              <a:t>u.c.</a:t>
            </a:r>
          </a:p>
        </p:txBody>
      </p:sp>
    </p:spTree>
    <p:extLst>
      <p:ext uri="{BB962C8B-B14F-4D97-AF65-F5344CB8AC3E}">
        <p14:creationId xmlns:p14="http://schemas.microsoft.com/office/powerpoint/2010/main" val="149613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D60F71-F312-45BD-1C71-A8AF18E2D2EF}"/>
              </a:ext>
            </a:extLst>
          </p:cNvPr>
          <p:cNvSpPr>
            <a:spLocks noGrp="1"/>
          </p:cNvSpPr>
          <p:nvPr>
            <p:ph type="title"/>
          </p:nvPr>
        </p:nvSpPr>
        <p:spPr>
          <a:xfrm>
            <a:off x="2207172" y="381000"/>
            <a:ext cx="9375228" cy="1036642"/>
          </a:xfrm>
        </p:spPr>
        <p:txBody>
          <a:bodyPr>
            <a:normAutofit fontScale="90000"/>
          </a:bodyPr>
          <a:lstStyle/>
          <a:p>
            <a:r>
              <a:rPr lang="lv-LV" dirty="0"/>
              <a:t>LV noteiktie klimata mērķi - Saistību izpildes ziņojums</a:t>
            </a:r>
            <a:br>
              <a:rPr lang="lv-LV" dirty="0"/>
            </a:br>
            <a:r>
              <a:rPr lang="lv-LV" sz="2000" b="0" dirty="0">
                <a:solidFill>
                  <a:srgbClr val="FF0000"/>
                </a:solidFill>
              </a:rPr>
              <a:t>Sarkanā krāsā – indikatīvie mērķi, par kuriem pašlaik notiek diskusija ar EK «</a:t>
            </a:r>
            <a:r>
              <a:rPr lang="lv-LV" sz="2000" b="0" dirty="0" err="1">
                <a:solidFill>
                  <a:srgbClr val="FF0000"/>
                </a:solidFill>
              </a:rPr>
              <a:t>Fit</a:t>
            </a:r>
            <a:r>
              <a:rPr lang="lv-LV" sz="2000" b="0" dirty="0">
                <a:solidFill>
                  <a:srgbClr val="FF0000"/>
                </a:solidFill>
              </a:rPr>
              <a:t> </a:t>
            </a:r>
            <a:r>
              <a:rPr lang="lv-LV" sz="2000" b="0" dirty="0" err="1">
                <a:solidFill>
                  <a:srgbClr val="FF0000"/>
                </a:solidFill>
              </a:rPr>
              <a:t>for</a:t>
            </a:r>
            <a:r>
              <a:rPr lang="lv-LV" sz="2000" b="0" dirty="0">
                <a:solidFill>
                  <a:srgbClr val="FF0000"/>
                </a:solidFill>
              </a:rPr>
              <a:t> 55» </a:t>
            </a:r>
            <a:r>
              <a:rPr lang="lv-LV" sz="2000" b="0" dirty="0" err="1">
                <a:solidFill>
                  <a:srgbClr val="FF0000"/>
                </a:solidFill>
              </a:rPr>
              <a:t>pakotnes</a:t>
            </a:r>
            <a:r>
              <a:rPr lang="lv-LV" sz="2000" b="0" dirty="0">
                <a:solidFill>
                  <a:srgbClr val="FF0000"/>
                </a:solidFill>
              </a:rPr>
              <a:t> ietvaros</a:t>
            </a:r>
            <a:endParaRPr lang="lv-LV" b="0" dirty="0">
              <a:solidFill>
                <a:srgbClr val="FF0000"/>
              </a:solidFill>
            </a:endParaRPr>
          </a:p>
        </p:txBody>
      </p:sp>
      <p:sp>
        <p:nvSpPr>
          <p:cNvPr id="6" name="Text Placeholder 3">
            <a:extLst>
              <a:ext uri="{FF2B5EF4-FFF2-40B4-BE49-F238E27FC236}">
                <a16:creationId xmlns:a16="http://schemas.microsoft.com/office/drawing/2014/main" id="{31379E0F-BC33-A909-7C19-EA79859E0977}"/>
              </a:ext>
            </a:extLst>
          </p:cNvPr>
          <p:cNvSpPr>
            <a:spLocks noGrp="1"/>
          </p:cNvSpPr>
          <p:nvPr>
            <p:ph type="body" sz="quarter" idx="10"/>
          </p:nvPr>
        </p:nvSpPr>
        <p:spPr>
          <a:xfrm>
            <a:off x="3454400" y="6324600"/>
            <a:ext cx="2641600" cy="304800"/>
          </a:xfrm>
        </p:spPr>
        <p:txBody>
          <a:bodyPr/>
          <a:lstStyle/>
          <a:p>
            <a:endParaRPr lang="lv-LV"/>
          </a:p>
        </p:txBody>
      </p:sp>
      <p:sp>
        <p:nvSpPr>
          <p:cNvPr id="7" name="Text Placeholder 4">
            <a:extLst>
              <a:ext uri="{FF2B5EF4-FFF2-40B4-BE49-F238E27FC236}">
                <a16:creationId xmlns:a16="http://schemas.microsoft.com/office/drawing/2014/main" id="{B97A5785-7656-2850-B2B5-4CF6F624DEFF}"/>
              </a:ext>
            </a:extLst>
          </p:cNvPr>
          <p:cNvSpPr>
            <a:spLocks noGrp="1"/>
          </p:cNvSpPr>
          <p:nvPr>
            <p:ph type="body" sz="quarter" idx="12"/>
          </p:nvPr>
        </p:nvSpPr>
        <p:spPr>
          <a:xfrm>
            <a:off x="6502400" y="6324600"/>
            <a:ext cx="4876800" cy="304800"/>
          </a:xfrm>
        </p:spPr>
        <p:txBody>
          <a:bodyPr/>
          <a:lstStyle/>
          <a:p>
            <a:endParaRPr lang="lv-LV"/>
          </a:p>
        </p:txBody>
      </p:sp>
      <p:pic>
        <p:nvPicPr>
          <p:cNvPr id="8" name="Picture 16">
            <a:extLst>
              <a:ext uri="{FF2B5EF4-FFF2-40B4-BE49-F238E27FC236}">
                <a16:creationId xmlns:a16="http://schemas.microsoft.com/office/drawing/2014/main" id="{C9C3C6AC-168F-A4B8-00C9-E69D4AB3A4EE}"/>
              </a:ext>
            </a:extLst>
          </p:cNvPr>
          <p:cNvPicPr>
            <a:picLocks noChangeAspect="1"/>
          </p:cNvPicPr>
          <p:nvPr/>
        </p:nvPicPr>
        <p:blipFill>
          <a:blip r:embed="rId2"/>
          <a:stretch>
            <a:fillRect/>
          </a:stretch>
        </p:blipFill>
        <p:spPr>
          <a:xfrm>
            <a:off x="2081048" y="1290636"/>
            <a:ext cx="9096703" cy="5445893"/>
          </a:xfrm>
          <a:prstGeom prst="rect">
            <a:avLst/>
          </a:prstGeom>
        </p:spPr>
      </p:pic>
    </p:spTree>
    <p:extLst>
      <p:ext uri="{BB962C8B-B14F-4D97-AF65-F5344CB8AC3E}">
        <p14:creationId xmlns:p14="http://schemas.microsoft.com/office/powerpoint/2010/main" val="153709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9A28-2DA9-4051-B82E-E868B0AD442A}"/>
              </a:ext>
            </a:extLst>
          </p:cNvPr>
          <p:cNvSpPr>
            <a:spLocks noGrp="1"/>
          </p:cNvSpPr>
          <p:nvPr>
            <p:ph type="title"/>
          </p:nvPr>
        </p:nvSpPr>
        <p:spPr>
          <a:xfrm>
            <a:off x="1574799" y="288925"/>
            <a:ext cx="10452250" cy="1325563"/>
          </a:xfrm>
        </p:spPr>
        <p:txBody>
          <a:bodyPr>
            <a:normAutofit/>
          </a:bodyPr>
          <a:lstStyle/>
          <a:p>
            <a:r>
              <a:rPr lang="lv-LV" altLang="lv-LV" sz="3200" b="1" cap="all">
                <a:solidFill>
                  <a:srgbClr val="155452"/>
                </a:solidFill>
                <a:latin typeface="Cambria" panose="02040503050406030204" pitchFamily="18" charset="0"/>
                <a:ea typeface="Cambria" panose="02040503050406030204" pitchFamily="18" charset="0"/>
              </a:rPr>
              <a:t>Kādi ir galvenie izaicinājumi klimata politikas </a:t>
            </a:r>
            <a:r>
              <a:rPr lang="lv-LV" altLang="lv-LV" sz="3200" b="1" cap="all">
                <a:solidFill>
                  <a:srgbClr val="FF7900"/>
                </a:solidFill>
                <a:latin typeface="Cambria" panose="02040503050406030204" pitchFamily="18" charset="0"/>
                <a:ea typeface="Cambria" panose="02040503050406030204" pitchFamily="18" charset="0"/>
              </a:rPr>
              <a:t>mērķu sasniegšanā </a:t>
            </a:r>
            <a:r>
              <a:rPr lang="lv-LV" altLang="lv-LV" sz="3200" b="1" cap="all">
                <a:solidFill>
                  <a:srgbClr val="155452"/>
                </a:solidFill>
                <a:latin typeface="Cambria" panose="02040503050406030204" pitchFamily="18" charset="0"/>
                <a:ea typeface="Cambria" panose="02040503050406030204" pitchFamily="18" charset="0"/>
              </a:rPr>
              <a:t>Latvijā?</a:t>
            </a:r>
            <a:endParaRPr lang="lv-LV" sz="3200" b="1" cap="all">
              <a:solidFill>
                <a:srgbClr val="155452"/>
              </a:solidFill>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5F9F623D-2D38-4AD4-A32B-AA89C35F99CD}"/>
              </a:ext>
            </a:extLst>
          </p:cNvPr>
          <p:cNvCxnSpPr/>
          <p:nvPr/>
        </p:nvCxnSpPr>
        <p:spPr>
          <a:xfrm>
            <a:off x="0" y="977900"/>
            <a:ext cx="1206500"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C8FE84B5-DE47-4DE0-8B27-AA3DE08656F4}"/>
              </a:ext>
            </a:extLst>
          </p:cNvPr>
          <p:cNvSpPr/>
          <p:nvPr/>
        </p:nvSpPr>
        <p:spPr>
          <a:xfrm>
            <a:off x="1181100" y="836612"/>
            <a:ext cx="254000" cy="2825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777D1C0D-6631-F546-F43F-8B4FD342EAA4}"/>
              </a:ext>
            </a:extLst>
          </p:cNvPr>
          <p:cNvSpPr txBox="1"/>
          <p:nvPr/>
        </p:nvSpPr>
        <p:spPr>
          <a:xfrm>
            <a:off x="201110" y="1463874"/>
            <a:ext cx="11825939" cy="1323439"/>
          </a:xfrm>
          <a:prstGeom prst="rect">
            <a:avLst/>
          </a:prstGeom>
          <a:noFill/>
        </p:spPr>
        <p:txBody>
          <a:bodyPr wrap="square">
            <a:spAutoFit/>
          </a:bodyPr>
          <a:lstStyle/>
          <a:p>
            <a:pPr marL="342900" indent="-342900" algn="just">
              <a:buFont typeface="Arial" panose="020B0604020202020204" pitchFamily="34" charset="0"/>
              <a:buChar char="•"/>
            </a:pPr>
            <a:r>
              <a:rPr lang="lv-LV" altLang="lv-LV" sz="2000">
                <a:solidFill>
                  <a:srgbClr val="155452"/>
                </a:solidFill>
                <a:latin typeface="Cambria" panose="02040503050406030204" pitchFamily="18" charset="0"/>
                <a:ea typeface="Cambria" panose="02040503050406030204" pitchFamily="18" charset="0"/>
              </a:rPr>
              <a:t>Klimata mērķi nepietiekami prioritāri sabiedrības apziņā, salīdzinoši zems vides lietpratības līmenis sabiedrībā;</a:t>
            </a:r>
          </a:p>
          <a:p>
            <a:pPr marL="342900" indent="-342900" algn="just">
              <a:buFont typeface="Arial" panose="020B0604020202020204" pitchFamily="34" charset="0"/>
              <a:buChar char="•"/>
            </a:pPr>
            <a:r>
              <a:rPr lang="lv-LV" altLang="lv-LV" sz="2000">
                <a:solidFill>
                  <a:srgbClr val="155452"/>
                </a:solidFill>
                <a:latin typeface="Cambria" panose="02040503050406030204" pitchFamily="18" charset="0"/>
                <a:ea typeface="Cambria" panose="02040503050406030204" pitchFamily="18" charset="0"/>
              </a:rPr>
              <a:t>Investīciju resursu būtisks trūkums (tai skaitā pasākumiem, kas ilgtermiņā atmaksātos);</a:t>
            </a:r>
          </a:p>
          <a:p>
            <a:pPr marL="342900" indent="-342900" algn="just">
              <a:buFont typeface="Arial" panose="020B0604020202020204" pitchFamily="34" charset="0"/>
              <a:buChar char="•"/>
            </a:pPr>
            <a:r>
              <a:rPr lang="lv-LV" altLang="lv-LV" sz="2000">
                <a:solidFill>
                  <a:srgbClr val="155452"/>
                </a:solidFill>
                <a:latin typeface="Cambria" panose="02040503050406030204" pitchFamily="18" charset="0"/>
                <a:ea typeface="Cambria" panose="02040503050406030204" pitchFamily="18" charset="0"/>
              </a:rPr>
              <a:t>Lēmumu pieņemšanas </a:t>
            </a:r>
            <a:r>
              <a:rPr lang="lv-LV" altLang="lv-LV" sz="2000" err="1">
                <a:solidFill>
                  <a:srgbClr val="155452"/>
                </a:solidFill>
                <a:latin typeface="Cambria" panose="02040503050406030204" pitchFamily="18" charset="0"/>
                <a:ea typeface="Cambria" panose="02040503050406030204" pitchFamily="18" charset="0"/>
              </a:rPr>
              <a:t>laikietilpība</a:t>
            </a:r>
            <a:r>
              <a:rPr lang="lv-LV" altLang="lv-LV" sz="2000">
                <a:solidFill>
                  <a:srgbClr val="155452"/>
                </a:solidFill>
                <a:latin typeface="Cambria" panose="02040503050406030204" pitchFamily="18" charset="0"/>
                <a:ea typeface="Cambria" panose="02040503050406030204" pitchFamily="18" charset="0"/>
              </a:rPr>
              <a:t>.</a:t>
            </a:r>
          </a:p>
        </p:txBody>
      </p:sp>
      <p:sp>
        <p:nvSpPr>
          <p:cNvPr id="15" name="TextBox 3">
            <a:extLst>
              <a:ext uri="{FF2B5EF4-FFF2-40B4-BE49-F238E27FC236}">
                <a16:creationId xmlns:a16="http://schemas.microsoft.com/office/drawing/2014/main" id="{B34BA53F-E137-7568-9138-BA52C52A2E1E}"/>
              </a:ext>
            </a:extLst>
          </p:cNvPr>
          <p:cNvSpPr txBox="1">
            <a:spLocks noChangeArrowheads="1"/>
          </p:cNvSpPr>
          <p:nvPr/>
        </p:nvSpPr>
        <p:spPr bwMode="auto">
          <a:xfrm>
            <a:off x="201110" y="2914225"/>
            <a:ext cx="5178574" cy="3693319"/>
          </a:xfrm>
          <a:prstGeom prst="rect">
            <a:avLst/>
          </a:prstGeom>
          <a:solidFill>
            <a:schemeClr val="accent6">
              <a:lumMod val="40000"/>
              <a:lumOff val="60000"/>
            </a:schemeClr>
          </a:solidFill>
          <a:ln w="25400">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wrap="square">
            <a:spAutoFit/>
          </a:bodyP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just" defTabSz="914400"/>
            <a:r>
              <a:rPr lang="lv-LV" altLang="lv-LV" sz="1800" b="1">
                <a:solidFill>
                  <a:srgbClr val="155452"/>
                </a:solidFill>
                <a:latin typeface="Cambria" panose="02040503050406030204" pitchFamily="18" charset="0"/>
                <a:ea typeface="Cambria" panose="02040503050406030204" pitchFamily="18" charset="0"/>
              </a:rPr>
              <a:t>Enerģētika</a:t>
            </a:r>
          </a:p>
          <a:p>
            <a:pPr marL="285750" indent="-285750" algn="just"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Ņemot vērā esošo AER īpatsvaru, EE pasākumi var sniegt tikai ierobežotu SEG emisiju samazinājumu;</a:t>
            </a:r>
          </a:p>
          <a:p>
            <a:pPr marL="285750" indent="-285750" algn="just"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Novecojis mājokļu fonds – izaicinājums energoefektivitātes pasākumiem;</a:t>
            </a:r>
          </a:p>
          <a:p>
            <a:pPr marL="285750" indent="-285750" algn="just"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Attīstīta dabasgāzes infrastruktūra ierobežo alternatīvu sistēmu izveides racionalitāti;</a:t>
            </a:r>
          </a:p>
          <a:p>
            <a:pPr marL="285750" indent="-285750" algn="just"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AER subsīdijas ir politiski jutīgs temats (pēc pieredzes ar OIK) </a:t>
            </a:r>
          </a:p>
          <a:p>
            <a:pPr marL="285750" indent="-285750" algn="just"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ES bioloģiskās daudzveidības stratēģija ietekmēs arī enerģētisko bioresursu pieejamību;</a:t>
            </a:r>
          </a:p>
        </p:txBody>
      </p:sp>
      <p:sp>
        <p:nvSpPr>
          <p:cNvPr id="16" name="TextBox 7">
            <a:extLst>
              <a:ext uri="{FF2B5EF4-FFF2-40B4-BE49-F238E27FC236}">
                <a16:creationId xmlns:a16="http://schemas.microsoft.com/office/drawing/2014/main" id="{526954B3-A292-8B0B-8AF8-A6FAF4DFA458}"/>
              </a:ext>
            </a:extLst>
          </p:cNvPr>
          <p:cNvSpPr txBox="1">
            <a:spLocks noChangeArrowheads="1"/>
          </p:cNvSpPr>
          <p:nvPr/>
        </p:nvSpPr>
        <p:spPr bwMode="auto">
          <a:xfrm>
            <a:off x="8739442" y="4947528"/>
            <a:ext cx="3225800" cy="1754326"/>
          </a:xfrm>
          <a:prstGeom prst="rect">
            <a:avLst/>
          </a:pr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a:spAutoFit/>
          </a:bodyP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just" defTabSz="914400"/>
            <a:r>
              <a:rPr lang="lv-LV" altLang="lv-LV" sz="1800" b="1">
                <a:solidFill>
                  <a:srgbClr val="155452"/>
                </a:solidFill>
                <a:latin typeface="Cambria" panose="02040503050406030204" pitchFamily="18" charset="0"/>
                <a:ea typeface="Cambria" panose="02040503050406030204" pitchFamily="18" charset="0"/>
              </a:rPr>
              <a:t>Zemes izmantošanas un mežsaimniecības sektors</a:t>
            </a:r>
          </a:p>
          <a:p>
            <a:pPr marL="285750"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Mežaudžu vecumstruktūra</a:t>
            </a:r>
          </a:p>
          <a:p>
            <a:pPr marL="285750"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organisko augšņu; apstrāde;</a:t>
            </a:r>
          </a:p>
          <a:p>
            <a:pPr marL="285750"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ZIZIMM pasākumu ilgtermiņa raksturs.</a:t>
            </a:r>
          </a:p>
        </p:txBody>
      </p:sp>
      <p:sp>
        <p:nvSpPr>
          <p:cNvPr id="17" name="TextBox 6">
            <a:extLst>
              <a:ext uri="{FF2B5EF4-FFF2-40B4-BE49-F238E27FC236}">
                <a16:creationId xmlns:a16="http://schemas.microsoft.com/office/drawing/2014/main" id="{D8D3F5BB-4C0F-E3BA-5F41-42AD9CBAE198}"/>
              </a:ext>
            </a:extLst>
          </p:cNvPr>
          <p:cNvSpPr txBox="1">
            <a:spLocks noChangeArrowheads="1"/>
          </p:cNvSpPr>
          <p:nvPr/>
        </p:nvSpPr>
        <p:spPr bwMode="auto">
          <a:xfrm>
            <a:off x="5462661" y="4947528"/>
            <a:ext cx="3193804" cy="1754326"/>
          </a:xfrm>
          <a:prstGeom prst="rect">
            <a:avLst/>
          </a:pr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wrap="square">
            <a:spAutoFit/>
          </a:bodyP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defTabSz="914400"/>
            <a:r>
              <a:rPr lang="lv-LV" altLang="lv-LV" sz="1800" b="1">
                <a:solidFill>
                  <a:srgbClr val="155452"/>
                </a:solidFill>
                <a:latin typeface="Cambria" panose="02040503050406030204" pitchFamily="18" charset="0"/>
                <a:ea typeface="Cambria" panose="02040503050406030204" pitchFamily="18" charset="0"/>
              </a:rPr>
              <a:t>Lauksaimniecība </a:t>
            </a:r>
          </a:p>
          <a:p>
            <a:pPr marL="285750"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Lauksaimniecības zemju apstrāde, tai skaitā organiskās augsnes;</a:t>
            </a:r>
          </a:p>
          <a:p>
            <a:pPr marL="285750" indent="-285750" defTabSz="914400">
              <a:buFont typeface="Arial" panose="020B0604020202020204" pitchFamily="34" charset="0"/>
              <a:buChar char="•"/>
            </a:pPr>
            <a:r>
              <a:rPr lang="lv-LV" sz="1800">
                <a:solidFill>
                  <a:srgbClr val="155452"/>
                </a:solidFill>
                <a:latin typeface="Cambria" panose="02040503050406030204" pitchFamily="18" charset="0"/>
                <a:ea typeface="Cambria" panose="02040503050406030204" pitchFamily="18" charset="0"/>
              </a:rPr>
              <a:t>lauksaimniecības dzīvnieku zarnu fermentācijas.</a:t>
            </a:r>
            <a:endParaRPr lang="lv-LV" altLang="lv-LV" sz="1800">
              <a:solidFill>
                <a:srgbClr val="155452"/>
              </a:solidFill>
              <a:latin typeface="Cambria" panose="02040503050406030204" pitchFamily="18" charset="0"/>
              <a:ea typeface="Cambria" panose="02040503050406030204" pitchFamily="18" charset="0"/>
            </a:endParaRPr>
          </a:p>
        </p:txBody>
      </p:sp>
      <p:sp>
        <p:nvSpPr>
          <p:cNvPr id="18" name="TextBox 5">
            <a:extLst>
              <a:ext uri="{FF2B5EF4-FFF2-40B4-BE49-F238E27FC236}">
                <a16:creationId xmlns:a16="http://schemas.microsoft.com/office/drawing/2014/main" id="{4F61B695-50C2-0D7F-9F8C-E5246974F464}"/>
              </a:ext>
            </a:extLst>
          </p:cNvPr>
          <p:cNvSpPr txBox="1">
            <a:spLocks noChangeArrowheads="1"/>
          </p:cNvSpPr>
          <p:nvPr/>
        </p:nvSpPr>
        <p:spPr bwMode="auto">
          <a:xfrm>
            <a:off x="5462661" y="2531048"/>
            <a:ext cx="6564388" cy="2308324"/>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just" defTabSz="914400"/>
            <a:r>
              <a:rPr lang="lv-LV" altLang="lv-LV" sz="1800" b="1">
                <a:solidFill>
                  <a:srgbClr val="155452"/>
                </a:solidFill>
                <a:latin typeface="Cambria" panose="02040503050406030204" pitchFamily="18" charset="0"/>
                <a:ea typeface="Cambria" panose="02040503050406030204" pitchFamily="18" charset="0"/>
              </a:rPr>
              <a:t>Transports</a:t>
            </a:r>
          </a:p>
          <a:p>
            <a:pPr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 Vecu transportlīdzekļu īpatsvars un lietotu automobiļu imports; </a:t>
            </a:r>
          </a:p>
          <a:p>
            <a:pPr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 Zems iedzīvotāju blīvums;</a:t>
            </a:r>
          </a:p>
          <a:p>
            <a:pPr indent="-285750"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 Salīdzinoši augsts īpatsvars laukos, kas veicina </a:t>
            </a:r>
            <a:r>
              <a:rPr lang="lv-LV" altLang="lv-LV" sz="1800" err="1">
                <a:solidFill>
                  <a:srgbClr val="155452"/>
                </a:solidFill>
                <a:latin typeface="Cambria" panose="02040503050406030204" pitchFamily="18" charset="0"/>
                <a:ea typeface="Cambria" panose="02040503050406030204" pitchFamily="18" charset="0"/>
              </a:rPr>
              <a:t>mašīnatkarību</a:t>
            </a:r>
            <a:r>
              <a:rPr lang="lv-LV" altLang="lv-LV" sz="1800">
                <a:solidFill>
                  <a:srgbClr val="155452"/>
                </a:solidFill>
                <a:latin typeface="Cambria" panose="02040503050406030204" pitchFamily="18" charset="0"/>
                <a:ea typeface="Cambria" panose="02040503050406030204" pitchFamily="18" charset="0"/>
              </a:rPr>
              <a:t>;</a:t>
            </a:r>
          </a:p>
          <a:p>
            <a:pPr marL="354013" indent="-354013" defTabSz="914400">
              <a:buFont typeface="Arial" panose="020B0604020202020204" pitchFamily="34" charset="0"/>
              <a:buChar char="•"/>
            </a:pPr>
            <a:r>
              <a:rPr lang="lv-LV" altLang="lv-LV" sz="1800">
                <a:solidFill>
                  <a:srgbClr val="155452"/>
                </a:solidFill>
                <a:latin typeface="Cambria" panose="02040503050406030204" pitchFamily="18" charset="0"/>
                <a:ea typeface="Cambria" panose="02040503050406030204" pitchFamily="18" charset="0"/>
              </a:rPr>
              <a:t>Sabiedriskā </a:t>
            </a:r>
            <a:r>
              <a:rPr lang="lv-LV" altLang="lv-LV" sz="1800" err="1">
                <a:solidFill>
                  <a:srgbClr val="155452"/>
                </a:solidFill>
                <a:latin typeface="Cambria" panose="02040503050406030204" pitchFamily="18" charset="0"/>
                <a:ea typeface="Cambria" panose="02040503050406030204" pitchFamily="18" charset="0"/>
              </a:rPr>
              <a:t>elektro</a:t>
            </a:r>
            <a:r>
              <a:rPr lang="lv-LV" altLang="lv-LV" sz="1800">
                <a:solidFill>
                  <a:srgbClr val="155452"/>
                </a:solidFill>
                <a:latin typeface="Cambria" panose="02040503050406030204" pitchFamily="18" charset="0"/>
                <a:ea typeface="Cambria" panose="02040503050406030204" pitchFamily="18" charset="0"/>
              </a:rPr>
              <a:t>-un </a:t>
            </a:r>
            <a:r>
              <a:rPr lang="lv-LV" altLang="lv-LV" sz="1800" err="1">
                <a:solidFill>
                  <a:srgbClr val="155452"/>
                </a:solidFill>
                <a:latin typeface="Cambria" panose="02040503050406030204" pitchFamily="18" charset="0"/>
                <a:ea typeface="Cambria" panose="02040503050406030204" pitchFamily="18" charset="0"/>
              </a:rPr>
              <a:t>hibrīdatransporta</a:t>
            </a:r>
            <a:r>
              <a:rPr lang="lv-LV" altLang="lv-LV" sz="1800">
                <a:solidFill>
                  <a:srgbClr val="155452"/>
                </a:solidFill>
                <a:latin typeface="Cambria" panose="02040503050406030204" pitchFamily="18" charset="0"/>
                <a:ea typeface="Cambria" panose="02040503050406030204" pitchFamily="18" charset="0"/>
              </a:rPr>
              <a:t> attīstība izaicinājumi lauku reģionos.</a:t>
            </a:r>
            <a:endParaRPr lang="lv-LV" altLang="lv-LV" sz="2000">
              <a:solidFill>
                <a:srgbClr val="15545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7324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D51B0B-3945-235F-043D-1C9C3E51206F}"/>
              </a:ext>
            </a:extLst>
          </p:cNvPr>
          <p:cNvSpPr>
            <a:spLocks noGrp="1"/>
          </p:cNvSpPr>
          <p:nvPr>
            <p:ph type="title"/>
          </p:nvPr>
        </p:nvSpPr>
        <p:spPr>
          <a:xfrm>
            <a:off x="2988527" y="349690"/>
            <a:ext cx="9025132" cy="1036642"/>
          </a:xfrm>
        </p:spPr>
        <p:txBody>
          <a:bodyPr>
            <a:normAutofit fontScale="90000"/>
          </a:bodyPr>
          <a:lstStyle/>
          <a:p>
            <a:pPr algn="ctr"/>
            <a:r>
              <a:rPr lang="lv-LV" sz="2700" dirty="0"/>
              <a:t>I</a:t>
            </a:r>
            <a:r>
              <a:rPr lang="lv-LV" sz="2700" b="1" dirty="0">
                <a:effectLst/>
              </a:rPr>
              <a:t>lgtspējīgie oglekļa cikli </a:t>
            </a:r>
            <a:br>
              <a:rPr lang="lv-LV" sz="2700" b="1" dirty="0">
                <a:effectLst/>
              </a:rPr>
            </a:br>
            <a:r>
              <a:rPr lang="lv-LV" sz="2700" b="1" dirty="0">
                <a:effectLst/>
              </a:rPr>
              <a:t>(</a:t>
            </a:r>
            <a:r>
              <a:rPr lang="lv-LV" sz="2700" i="1" dirty="0" err="1">
                <a:effectLst/>
              </a:rPr>
              <a:t>sustainable</a:t>
            </a:r>
            <a:r>
              <a:rPr lang="lv-LV" sz="2700" i="1" dirty="0">
                <a:effectLst/>
              </a:rPr>
              <a:t> </a:t>
            </a:r>
            <a:r>
              <a:rPr lang="lv-LV" sz="2700" i="1" dirty="0" err="1">
                <a:effectLst/>
              </a:rPr>
              <a:t>carbon</a:t>
            </a:r>
            <a:r>
              <a:rPr lang="lv-LV" sz="2700" i="1" dirty="0">
                <a:effectLst/>
              </a:rPr>
              <a:t> </a:t>
            </a:r>
            <a:r>
              <a:rPr lang="lv-LV" sz="2700" i="1" dirty="0" err="1">
                <a:effectLst/>
              </a:rPr>
              <a:t>cycles</a:t>
            </a:r>
            <a:r>
              <a:rPr lang="lv-LV" sz="2700" i="1" dirty="0">
                <a:effectLst/>
              </a:rPr>
              <a:t>)</a:t>
            </a:r>
            <a:r>
              <a:rPr lang="lv-LV" sz="2700" b="1" dirty="0">
                <a:effectLst/>
              </a:rPr>
              <a:t>: </a:t>
            </a:r>
            <a:br>
              <a:rPr lang="lv-LV" sz="2700" dirty="0">
                <a:effectLst/>
              </a:rPr>
            </a:br>
            <a:r>
              <a:rPr lang="lv-LV" sz="2700" b="1" dirty="0">
                <a:effectLst/>
              </a:rPr>
              <a:t>Lauksaimniecība un mežsaimniecība ar zemu oglekļa emisiju līmeni kā jauns ekonomikas modelis</a:t>
            </a:r>
            <a:br>
              <a:rPr lang="lv-LV" sz="1800" dirty="0">
                <a:effectLst/>
              </a:rPr>
            </a:br>
            <a:endParaRPr lang="lv-LV" dirty="0"/>
          </a:p>
        </p:txBody>
      </p:sp>
      <p:sp>
        <p:nvSpPr>
          <p:cNvPr id="6" name="Content Placeholder 2">
            <a:extLst>
              <a:ext uri="{FF2B5EF4-FFF2-40B4-BE49-F238E27FC236}">
                <a16:creationId xmlns:a16="http://schemas.microsoft.com/office/drawing/2014/main" id="{DD68CD2F-C99C-9A3C-0F24-15C2AF15E137}"/>
              </a:ext>
            </a:extLst>
          </p:cNvPr>
          <p:cNvSpPr txBox="1">
            <a:spLocks/>
          </p:cNvSpPr>
          <p:nvPr/>
        </p:nvSpPr>
        <p:spPr>
          <a:xfrm>
            <a:off x="3282286" y="2207941"/>
            <a:ext cx="8300113" cy="46500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b="1" i="1"/>
              <a:t>Oglekļsaistīgas lauksaimniecības un mežsaimniecības (carbon farming) biznesa modeļa idejas mērķis:</a:t>
            </a:r>
          </a:p>
          <a:p>
            <a:pPr marL="342900" indent="-342900" algn="just">
              <a:buFont typeface="+mj-lt"/>
              <a:buAutoNum type="arabicParenR"/>
            </a:pPr>
            <a:r>
              <a:rPr lang="lv-LV" sz="2000"/>
              <a:t>oglekļa piesaistes palielināšana;</a:t>
            </a:r>
          </a:p>
          <a:p>
            <a:pPr marL="342900" indent="-342900" algn="just">
              <a:buFont typeface="+mj-lt"/>
              <a:buAutoNum type="arabicParenR"/>
            </a:pPr>
            <a:r>
              <a:rPr lang="lv-LV" sz="2000"/>
              <a:t>papildus ienākumu iespēju radīšana lauksaimniekiem, mežsaimniekiem;</a:t>
            </a:r>
          </a:p>
          <a:p>
            <a:pPr marL="342900" indent="-342900" algn="just">
              <a:buFont typeface="+mj-lt"/>
              <a:buAutoNum type="arabicParenR"/>
            </a:pPr>
            <a:r>
              <a:rPr lang="lv-LV" sz="2000"/>
              <a:t>efektīvāka dabas resursu apsaimniekošana t.sk. bioloģiskās daudzveidības saglabāšana;  </a:t>
            </a:r>
          </a:p>
          <a:p>
            <a:pPr marL="342900" indent="-342900" algn="just">
              <a:buFont typeface="+mj-lt"/>
              <a:buAutoNum type="arabicParenR"/>
            </a:pPr>
            <a:r>
              <a:rPr lang="lv-LV" sz="2000"/>
              <a:t>lauksaimniecības pielāgošanās klimata pārmaiņām spēju palielināšana;</a:t>
            </a:r>
          </a:p>
          <a:p>
            <a:pPr marL="342900" indent="-342900" algn="just">
              <a:buFont typeface="+mj-lt"/>
              <a:buAutoNum type="arabicParenR"/>
            </a:pPr>
            <a:r>
              <a:rPr lang="lv-LV" sz="2000"/>
              <a:t>SEG emisiju samazinājuma lauksaimnieciskās ražošanas dzīves ciklā un pārtikas piegādes ķēdēs veicināšana.</a:t>
            </a:r>
          </a:p>
          <a:p>
            <a:endParaRPr lang="lv-LV" dirty="0"/>
          </a:p>
        </p:txBody>
      </p:sp>
      <p:pic>
        <p:nvPicPr>
          <p:cNvPr id="7" name="Picture 4">
            <a:extLst>
              <a:ext uri="{FF2B5EF4-FFF2-40B4-BE49-F238E27FC236}">
                <a16:creationId xmlns:a16="http://schemas.microsoft.com/office/drawing/2014/main" id="{2DA278EA-C477-B8E3-650B-E64DB936A07D}"/>
              </a:ext>
            </a:extLst>
          </p:cNvPr>
          <p:cNvPicPr>
            <a:picLocks noChangeAspect="1"/>
          </p:cNvPicPr>
          <p:nvPr/>
        </p:nvPicPr>
        <p:blipFill rotWithShape="1">
          <a:blip r:embed="rId2"/>
          <a:srcRect l="1560" t="1507"/>
          <a:stretch/>
        </p:blipFill>
        <p:spPr>
          <a:xfrm>
            <a:off x="170251" y="2541896"/>
            <a:ext cx="2818276" cy="3310399"/>
          </a:xfrm>
          <a:prstGeom prst="rect">
            <a:avLst/>
          </a:prstGeom>
        </p:spPr>
      </p:pic>
    </p:spTree>
    <p:extLst>
      <p:ext uri="{BB962C8B-B14F-4D97-AF65-F5344CB8AC3E}">
        <p14:creationId xmlns:p14="http://schemas.microsoft.com/office/powerpoint/2010/main" val="118051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7173-406B-61B3-08C3-B9D2E626735C}"/>
              </a:ext>
            </a:extLst>
          </p:cNvPr>
          <p:cNvSpPr>
            <a:spLocks noGrp="1"/>
          </p:cNvSpPr>
          <p:nvPr>
            <p:ph type="title"/>
          </p:nvPr>
        </p:nvSpPr>
        <p:spPr>
          <a:xfrm>
            <a:off x="3454400" y="381000"/>
            <a:ext cx="8128000" cy="1036642"/>
          </a:xfrm>
        </p:spPr>
        <p:txBody>
          <a:bodyPr>
            <a:normAutofit/>
          </a:bodyPr>
          <a:lstStyle/>
          <a:p>
            <a:r>
              <a:rPr lang="lv-LV" sz="2400" dirty="0"/>
              <a:t>Ieviešanas pasākumu plāns</a:t>
            </a:r>
          </a:p>
        </p:txBody>
      </p:sp>
      <p:sp>
        <p:nvSpPr>
          <p:cNvPr id="3" name="Content Placeholder 2">
            <a:extLst>
              <a:ext uri="{FF2B5EF4-FFF2-40B4-BE49-F238E27FC236}">
                <a16:creationId xmlns:a16="http://schemas.microsoft.com/office/drawing/2014/main" id="{4A343D72-3EF0-6997-5401-0E2BDF5A73EA}"/>
              </a:ext>
            </a:extLst>
          </p:cNvPr>
          <p:cNvSpPr txBox="1">
            <a:spLocks/>
          </p:cNvSpPr>
          <p:nvPr/>
        </p:nvSpPr>
        <p:spPr>
          <a:xfrm>
            <a:off x="3079087" y="1827666"/>
            <a:ext cx="8128000" cy="4373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lv-LV" sz="1800">
                <a:solidFill>
                  <a:srgbClr val="404040"/>
                </a:solidFill>
                <a:latin typeface="arial" panose="020B0604020202020204" pitchFamily="34" charset="0"/>
              </a:rPr>
              <a:t>Normatīvais regulējums oglekļa piesaistes sertificēšanai. Šajā nolūkā Komisija līdz 2022. gada beigām ierosinās ES reglamentējošu regulējumu oglekļa piesaistes sertificēšanai. Sertifikācijas sistēmai būtu jānodrošina pārredzama oglekļa audzēšanas un rūpniecisko risinājumu identificēšana, kas nepārprotami noņem oglekli no atmosfēras.</a:t>
            </a:r>
          </a:p>
          <a:p>
            <a:pPr marL="285750" indent="-285750" algn="just"/>
            <a:r>
              <a:rPr lang="lv-LV" sz="1800">
                <a:solidFill>
                  <a:srgbClr val="404040"/>
                </a:solidFill>
                <a:latin typeface="arial" panose="020B0604020202020204" pitchFamily="34" charset="0"/>
              </a:rPr>
              <a:t>Līdz 2028. gadam ikvienam zemes apsaimniekotājam ir jābūt piekļuvei pārbaudītiem emisiju un piesaistes datiem, un oglekļa lauksaimniecībai būtu jāatbalsta ierosinātā 2030. gada neto noņemšanas mērķa sasniegšana zemes nozarē — 310 Mt CO</a:t>
            </a:r>
            <a:r>
              <a:rPr lang="lv-LV" sz="1800" baseline="-25000">
                <a:solidFill>
                  <a:srgbClr val="404040"/>
                </a:solidFill>
                <a:latin typeface="arial" panose="020B0604020202020204" pitchFamily="34" charset="0"/>
              </a:rPr>
              <a:t>2</a:t>
            </a:r>
            <a:r>
              <a:rPr lang="lv-LV" sz="1800">
                <a:solidFill>
                  <a:srgbClr val="404040"/>
                </a:solidFill>
                <a:latin typeface="arial" panose="020B0604020202020204" pitchFamily="34" charset="0"/>
              </a:rPr>
              <a:t>ekv., kā norādīts jūlija paketē.</a:t>
            </a:r>
          </a:p>
          <a:p>
            <a:pPr marL="285750" indent="-285750" algn="just"/>
            <a:r>
              <a:rPr lang="lv-LV" sz="1800" b="1">
                <a:solidFill>
                  <a:srgbClr val="404040"/>
                </a:solidFill>
                <a:latin typeface="arial" panose="020B0604020202020204" pitchFamily="34" charset="0"/>
              </a:rPr>
              <a:t>Rūpnieciski ilgtspējīgs ogleklis : līdz 2028. gadam par katru nozaru uztverto, transportēto, izmantoto un uzglabāto CO </a:t>
            </a:r>
            <a:r>
              <a:rPr lang="lv-LV" sz="1800" baseline="-25000">
                <a:solidFill>
                  <a:srgbClr val="404040"/>
                </a:solidFill>
                <a:latin typeface="arial" panose="020B0604020202020204" pitchFamily="34" charset="0"/>
              </a:rPr>
              <a:t>2</a:t>
            </a:r>
            <a:r>
              <a:rPr lang="lv-LV" sz="1800">
                <a:solidFill>
                  <a:srgbClr val="404040"/>
                </a:solidFill>
                <a:latin typeface="arial" panose="020B0604020202020204" pitchFamily="34" charset="0"/>
              </a:rPr>
              <a:t> tonnu būtu jāziņo un jāuzskaita no tā izcelsmes; līdz 2030. gadam vismaz 20 % no produktos izmantotā oglekļa būtu jānāk no ilgtspējīgiem nefosiliem avotiem; un līdz 2030. gadam 5Mt CO </a:t>
            </a:r>
            <a:r>
              <a:rPr lang="lv-LV" sz="1800" baseline="-25000">
                <a:solidFill>
                  <a:srgbClr val="404040"/>
                </a:solidFill>
                <a:latin typeface="arial" panose="020B0604020202020204" pitchFamily="34" charset="0"/>
              </a:rPr>
              <a:t>2</a:t>
            </a:r>
            <a:r>
              <a:rPr lang="lv-LV" sz="1800">
                <a:solidFill>
                  <a:srgbClr val="404040"/>
                </a:solidFill>
                <a:latin typeface="arial" panose="020B0604020202020204" pitchFamily="34" charset="0"/>
              </a:rPr>
              <a:t> katru gadu būtu jāizņem no atmosfēras un pastāvīgi jāuzglabā, izmantojot tehnoloģiskos risinājumus.</a:t>
            </a:r>
            <a:br>
              <a:rPr lang="lv-LV" sz="1800"/>
            </a:br>
            <a:endParaRPr lang="lv-LV" sz="1800">
              <a:solidFill>
                <a:srgbClr val="404040"/>
              </a:solidFill>
              <a:latin typeface="arial" panose="020B0604020202020204" pitchFamily="34" charset="0"/>
            </a:endParaRPr>
          </a:p>
          <a:p>
            <a:endParaRPr lang="lv-LV" dirty="0"/>
          </a:p>
        </p:txBody>
      </p:sp>
    </p:spTree>
    <p:extLst>
      <p:ext uri="{BB962C8B-B14F-4D97-AF65-F5344CB8AC3E}">
        <p14:creationId xmlns:p14="http://schemas.microsoft.com/office/powerpoint/2010/main" val="3104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68" y="62378"/>
            <a:ext cx="11673305" cy="886587"/>
          </a:xfrm>
        </p:spPr>
        <p:txBody>
          <a:bodyPr/>
          <a:lstStyle/>
          <a:p>
            <a:r>
              <a:rPr lang="lv-LV" dirty="0"/>
              <a:t>Produktu dzīves cikla (LCA) radītās ietekmes analīze</a:t>
            </a:r>
          </a:p>
        </p:txBody>
      </p:sp>
      <p:pic>
        <p:nvPicPr>
          <p:cNvPr id="14" name="Picture 13" descr="Forests and atmospheric carbon | A complete &quot;life cy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8" y="948965"/>
            <a:ext cx="11812555" cy="4214072"/>
          </a:xfrm>
          <a:prstGeom prst="rect">
            <a:avLst/>
          </a:prstGeom>
        </p:spPr>
      </p:pic>
      <p:sp>
        <p:nvSpPr>
          <p:cNvPr id="16" name="TextBox 15"/>
          <p:cNvSpPr txBox="1"/>
          <p:nvPr/>
        </p:nvSpPr>
        <p:spPr>
          <a:xfrm>
            <a:off x="251218" y="5414708"/>
            <a:ext cx="1756891" cy="461665"/>
          </a:xfrm>
          <a:prstGeom prst="rect">
            <a:avLst/>
          </a:prstGeom>
          <a:solidFill>
            <a:srgbClr val="FFC000"/>
          </a:solidFill>
        </p:spPr>
        <p:txBody>
          <a:bodyPr wrap="none" rtlCol="0">
            <a:spAutoFit/>
          </a:bodyPr>
          <a:lstStyle/>
          <a:p>
            <a:r>
              <a:rPr lang="lv-LV" sz="2400" dirty="0"/>
              <a:t>izejmateriāls</a:t>
            </a:r>
          </a:p>
        </p:txBody>
      </p:sp>
      <p:sp>
        <p:nvSpPr>
          <p:cNvPr id="17" name="TextBox 16"/>
          <p:cNvSpPr txBox="1"/>
          <p:nvPr/>
        </p:nvSpPr>
        <p:spPr>
          <a:xfrm>
            <a:off x="2509181" y="5414708"/>
            <a:ext cx="1287340" cy="461665"/>
          </a:xfrm>
          <a:prstGeom prst="rect">
            <a:avLst/>
          </a:prstGeom>
          <a:solidFill>
            <a:srgbClr val="FFC000"/>
          </a:solidFill>
        </p:spPr>
        <p:txBody>
          <a:bodyPr wrap="none" rtlCol="0">
            <a:spAutoFit/>
          </a:bodyPr>
          <a:lstStyle/>
          <a:p>
            <a:r>
              <a:rPr lang="lv-LV" sz="2400" dirty="0"/>
              <a:t>ražošana</a:t>
            </a:r>
          </a:p>
        </p:txBody>
      </p:sp>
      <p:sp>
        <p:nvSpPr>
          <p:cNvPr id="18" name="TextBox 17"/>
          <p:cNvSpPr txBox="1"/>
          <p:nvPr/>
        </p:nvSpPr>
        <p:spPr>
          <a:xfrm>
            <a:off x="4176896" y="5414708"/>
            <a:ext cx="2079415" cy="461665"/>
          </a:xfrm>
          <a:prstGeom prst="rect">
            <a:avLst/>
          </a:prstGeom>
          <a:solidFill>
            <a:srgbClr val="FFC000"/>
          </a:solidFill>
        </p:spPr>
        <p:txBody>
          <a:bodyPr wrap="none" rtlCol="0">
            <a:spAutoFit/>
          </a:bodyPr>
          <a:lstStyle/>
          <a:p>
            <a:r>
              <a:rPr lang="lv-LV" sz="2400" dirty="0"/>
              <a:t>transportēšana</a:t>
            </a:r>
          </a:p>
        </p:txBody>
      </p:sp>
      <p:sp>
        <p:nvSpPr>
          <p:cNvPr id="19" name="TextBox 18"/>
          <p:cNvSpPr txBox="1"/>
          <p:nvPr/>
        </p:nvSpPr>
        <p:spPr>
          <a:xfrm>
            <a:off x="6649357" y="5414707"/>
            <a:ext cx="1316514" cy="461665"/>
          </a:xfrm>
          <a:prstGeom prst="rect">
            <a:avLst/>
          </a:prstGeom>
          <a:solidFill>
            <a:srgbClr val="FFC000"/>
          </a:solidFill>
        </p:spPr>
        <p:txBody>
          <a:bodyPr wrap="none" rtlCol="0">
            <a:spAutoFit/>
          </a:bodyPr>
          <a:lstStyle/>
          <a:p>
            <a:r>
              <a:rPr lang="lv-LV" sz="2400" dirty="0"/>
              <a:t>lietošana</a:t>
            </a:r>
          </a:p>
        </p:txBody>
      </p:sp>
      <p:sp>
        <p:nvSpPr>
          <p:cNvPr id="20" name="TextBox 19"/>
          <p:cNvSpPr txBox="1"/>
          <p:nvPr/>
        </p:nvSpPr>
        <p:spPr>
          <a:xfrm>
            <a:off x="8358917" y="5414707"/>
            <a:ext cx="3637855" cy="461665"/>
          </a:xfrm>
          <a:prstGeom prst="rect">
            <a:avLst/>
          </a:prstGeom>
          <a:solidFill>
            <a:srgbClr val="FFC000"/>
          </a:solidFill>
        </p:spPr>
        <p:txBody>
          <a:bodyPr wrap="none" rtlCol="0">
            <a:spAutoFit/>
          </a:bodyPr>
          <a:lstStyle/>
          <a:p>
            <a:r>
              <a:rPr lang="lv-LV" sz="2400" dirty="0"/>
              <a:t>Produkta dzīves cikla beigas</a:t>
            </a:r>
          </a:p>
        </p:txBody>
      </p:sp>
      <p:sp>
        <p:nvSpPr>
          <p:cNvPr id="21" name="Right Arrow 20"/>
          <p:cNvSpPr/>
          <p:nvPr/>
        </p:nvSpPr>
        <p:spPr>
          <a:xfrm>
            <a:off x="1986802" y="5553207"/>
            <a:ext cx="522379" cy="1846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3" name="Right Arrow 22"/>
          <p:cNvSpPr/>
          <p:nvPr/>
        </p:nvSpPr>
        <p:spPr>
          <a:xfrm>
            <a:off x="3725519" y="5553207"/>
            <a:ext cx="522379" cy="1846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4" name="Right Arrow 23"/>
          <p:cNvSpPr/>
          <p:nvPr/>
        </p:nvSpPr>
        <p:spPr>
          <a:xfrm>
            <a:off x="6230969" y="5573874"/>
            <a:ext cx="522379" cy="1906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5" name="Right Arrow 24"/>
          <p:cNvSpPr/>
          <p:nvPr/>
        </p:nvSpPr>
        <p:spPr>
          <a:xfrm>
            <a:off x="7881880" y="5573874"/>
            <a:ext cx="522379" cy="1846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6" name="TextBox 25"/>
          <p:cNvSpPr txBox="1"/>
          <p:nvPr/>
        </p:nvSpPr>
        <p:spPr>
          <a:xfrm>
            <a:off x="545529" y="3520009"/>
            <a:ext cx="1462580" cy="369332"/>
          </a:xfrm>
          <a:prstGeom prst="rect">
            <a:avLst/>
          </a:prstGeom>
          <a:solidFill>
            <a:schemeClr val="bg1"/>
          </a:solidFill>
        </p:spPr>
        <p:txBody>
          <a:bodyPr wrap="none" rtlCol="0">
            <a:spAutoFit/>
          </a:bodyPr>
          <a:lstStyle/>
          <a:p>
            <a:r>
              <a:rPr lang="lv-LV" dirty="0"/>
              <a:t>Ogleklis mežā</a:t>
            </a:r>
          </a:p>
        </p:txBody>
      </p:sp>
      <p:sp>
        <p:nvSpPr>
          <p:cNvPr id="27" name="TextBox 26"/>
          <p:cNvSpPr txBox="1"/>
          <p:nvPr/>
        </p:nvSpPr>
        <p:spPr>
          <a:xfrm>
            <a:off x="5031605" y="4064295"/>
            <a:ext cx="3621056" cy="369332"/>
          </a:xfrm>
          <a:prstGeom prst="rect">
            <a:avLst/>
          </a:prstGeom>
          <a:solidFill>
            <a:schemeClr val="bg1"/>
          </a:solidFill>
        </p:spPr>
        <p:txBody>
          <a:bodyPr wrap="none" rtlCol="0">
            <a:spAutoFit/>
          </a:bodyPr>
          <a:lstStyle/>
          <a:p>
            <a:r>
              <a:rPr lang="lv-LV" dirty="0"/>
              <a:t>Koksnes produktos ietvertais ogleklis</a:t>
            </a:r>
          </a:p>
        </p:txBody>
      </p:sp>
      <p:sp>
        <p:nvSpPr>
          <p:cNvPr id="28" name="TextBox 27"/>
          <p:cNvSpPr txBox="1"/>
          <p:nvPr/>
        </p:nvSpPr>
        <p:spPr>
          <a:xfrm>
            <a:off x="4371507" y="4973744"/>
            <a:ext cx="1646737" cy="369332"/>
          </a:xfrm>
          <a:prstGeom prst="rect">
            <a:avLst/>
          </a:prstGeom>
          <a:solidFill>
            <a:schemeClr val="bg1"/>
          </a:solidFill>
        </p:spPr>
        <p:txBody>
          <a:bodyPr wrap="square" rtlCol="0">
            <a:spAutoFit/>
          </a:bodyPr>
          <a:lstStyle/>
          <a:p>
            <a:r>
              <a:rPr lang="lv-LV" dirty="0"/>
              <a:t>LCA robežas</a:t>
            </a:r>
          </a:p>
        </p:txBody>
      </p:sp>
      <p:sp>
        <p:nvSpPr>
          <p:cNvPr id="29" name="TextBox 28"/>
          <p:cNvSpPr txBox="1"/>
          <p:nvPr/>
        </p:nvSpPr>
        <p:spPr>
          <a:xfrm>
            <a:off x="9241443" y="4973744"/>
            <a:ext cx="2755329" cy="369332"/>
          </a:xfrm>
          <a:prstGeom prst="rect">
            <a:avLst/>
          </a:prstGeom>
          <a:solidFill>
            <a:schemeClr val="bg1"/>
          </a:solidFill>
        </p:spPr>
        <p:txBody>
          <a:bodyPr wrap="square" rtlCol="0">
            <a:spAutoFit/>
          </a:bodyPr>
          <a:lstStyle/>
          <a:p>
            <a:r>
              <a:rPr lang="lv-LV" dirty="0"/>
              <a:t>Paplašinātās LCA robežas</a:t>
            </a:r>
          </a:p>
        </p:txBody>
      </p:sp>
      <p:sp>
        <p:nvSpPr>
          <p:cNvPr id="30" name="TextBox 29"/>
          <p:cNvSpPr txBox="1"/>
          <p:nvPr/>
        </p:nvSpPr>
        <p:spPr>
          <a:xfrm>
            <a:off x="10447174" y="3443065"/>
            <a:ext cx="1407723" cy="523220"/>
          </a:xfrm>
          <a:prstGeom prst="rect">
            <a:avLst/>
          </a:prstGeom>
          <a:solidFill>
            <a:schemeClr val="bg1"/>
          </a:solidFill>
        </p:spPr>
        <p:txBody>
          <a:bodyPr wrap="square" rtlCol="0">
            <a:spAutoFit/>
          </a:bodyPr>
          <a:lstStyle/>
          <a:p>
            <a:r>
              <a:rPr lang="lv-LV" sz="1400" dirty="0"/>
              <a:t>Fosilās degvielas emisijas</a:t>
            </a:r>
          </a:p>
        </p:txBody>
      </p:sp>
      <p:sp>
        <p:nvSpPr>
          <p:cNvPr id="31" name="TextBox 30"/>
          <p:cNvSpPr txBox="1"/>
          <p:nvPr/>
        </p:nvSpPr>
        <p:spPr>
          <a:xfrm>
            <a:off x="4441371" y="1166660"/>
            <a:ext cx="2901821" cy="461665"/>
          </a:xfrm>
          <a:prstGeom prst="rect">
            <a:avLst/>
          </a:prstGeom>
          <a:solidFill>
            <a:srgbClr val="00B0F0"/>
          </a:solidFill>
        </p:spPr>
        <p:txBody>
          <a:bodyPr wrap="square" rtlCol="0">
            <a:spAutoFit/>
          </a:bodyPr>
          <a:lstStyle/>
          <a:p>
            <a:r>
              <a:rPr lang="lv-LV" sz="2400" b="1" dirty="0"/>
              <a:t>Ogleklis atmosfērā</a:t>
            </a:r>
          </a:p>
        </p:txBody>
      </p:sp>
      <p:sp>
        <p:nvSpPr>
          <p:cNvPr id="6" name="TextBox 5">
            <a:extLst>
              <a:ext uri="{FF2B5EF4-FFF2-40B4-BE49-F238E27FC236}">
                <a16:creationId xmlns:a16="http://schemas.microsoft.com/office/drawing/2014/main" id="{FA2C5D6B-E540-BE2A-F030-A0AFBDA64C0A}"/>
              </a:ext>
            </a:extLst>
          </p:cNvPr>
          <p:cNvSpPr txBox="1"/>
          <p:nvPr/>
        </p:nvSpPr>
        <p:spPr>
          <a:xfrm>
            <a:off x="158079" y="6114359"/>
            <a:ext cx="11766444" cy="523220"/>
          </a:xfrm>
          <a:prstGeom prst="rect">
            <a:avLst/>
          </a:prstGeom>
          <a:noFill/>
        </p:spPr>
        <p:txBody>
          <a:bodyPr wrap="square">
            <a:spAutoFit/>
          </a:bodyPr>
          <a:lstStyle/>
          <a:p>
            <a:r>
              <a:rPr lang="en-US" sz="1400" dirty="0"/>
              <a:t> </a:t>
            </a:r>
            <a:r>
              <a:rPr lang="en-US" sz="1400" dirty="0" err="1"/>
              <a:t>Starptautiskās</a:t>
            </a:r>
            <a:r>
              <a:rPr lang="en-US" sz="1400" dirty="0"/>
              <a:t> </a:t>
            </a:r>
            <a:r>
              <a:rPr lang="en-US" sz="1400" dirty="0" err="1"/>
              <a:t>standartizācijas</a:t>
            </a:r>
            <a:r>
              <a:rPr lang="en-US" sz="1400" dirty="0"/>
              <a:t> </a:t>
            </a:r>
            <a:r>
              <a:rPr lang="en-US" sz="1400" dirty="0" err="1"/>
              <a:t>organizācijas</a:t>
            </a:r>
            <a:r>
              <a:rPr lang="en-US" sz="1400" dirty="0"/>
              <a:t> ( ISO) vides </a:t>
            </a:r>
            <a:r>
              <a:rPr lang="en-US" sz="1400" dirty="0" err="1"/>
              <a:t>pārvaldības</a:t>
            </a:r>
            <a:r>
              <a:rPr lang="en-US" sz="1400" dirty="0"/>
              <a:t> </a:t>
            </a:r>
            <a:r>
              <a:rPr lang="en-US" sz="1400" dirty="0" err="1"/>
              <a:t>standartu</a:t>
            </a:r>
            <a:r>
              <a:rPr lang="en-US" sz="1400" dirty="0"/>
              <a:t> 14000 </a:t>
            </a:r>
            <a:r>
              <a:rPr lang="en-US" sz="1400" dirty="0" err="1"/>
              <a:t>sērijā</a:t>
            </a:r>
            <a:r>
              <a:rPr lang="en-US" sz="1400" dirty="0"/>
              <a:t> , jo </a:t>
            </a:r>
            <a:r>
              <a:rPr lang="en-US" sz="1400" dirty="0" err="1"/>
              <a:t>īpaši</a:t>
            </a:r>
            <a:r>
              <a:rPr lang="en-US" sz="1400" dirty="0"/>
              <a:t> ISO 14040 un ISO 14044. ISO 14040 </a:t>
            </a:r>
            <a:r>
              <a:rPr lang="en-US" sz="1400" dirty="0" err="1"/>
              <a:t>nodrošina</a:t>
            </a:r>
            <a:r>
              <a:rPr lang="en-US" sz="1400" dirty="0"/>
              <a:t> </a:t>
            </a:r>
            <a:r>
              <a:rPr lang="en-US" sz="1400" dirty="0" err="1"/>
              <a:t>standarta</a:t>
            </a:r>
            <a:r>
              <a:rPr lang="en-US" sz="1400" dirty="0"/>
              <a:t> “</a:t>
            </a:r>
            <a:r>
              <a:rPr lang="en-US" sz="1400" dirty="0" err="1"/>
              <a:t>principus</a:t>
            </a:r>
            <a:r>
              <a:rPr lang="en-US" sz="1400" dirty="0"/>
              <a:t> un </a:t>
            </a:r>
            <a:r>
              <a:rPr lang="en-US" sz="1400" dirty="0" err="1"/>
              <a:t>sistēmu</a:t>
            </a:r>
            <a:r>
              <a:rPr lang="en-US" sz="1400" dirty="0"/>
              <a:t>”, </a:t>
            </a:r>
            <a:r>
              <a:rPr lang="en-US" sz="1400" dirty="0" err="1"/>
              <a:t>savukārt</a:t>
            </a:r>
            <a:r>
              <a:rPr lang="en-US" sz="1400" dirty="0"/>
              <a:t> ISO 14044 </a:t>
            </a:r>
            <a:r>
              <a:rPr lang="en-US" sz="1400" dirty="0" err="1"/>
              <a:t>sniedz</a:t>
            </a:r>
            <a:r>
              <a:rPr lang="en-US" sz="1400" dirty="0"/>
              <a:t> “</a:t>
            </a:r>
            <a:r>
              <a:rPr lang="en-US" sz="1400" dirty="0" err="1"/>
              <a:t>prasību</a:t>
            </a:r>
            <a:r>
              <a:rPr lang="en-US" sz="1400" dirty="0"/>
              <a:t> un </a:t>
            </a:r>
            <a:r>
              <a:rPr lang="en-US" sz="1400" dirty="0" err="1"/>
              <a:t>vadlīniju</a:t>
            </a:r>
            <a:r>
              <a:rPr lang="en-US" sz="1400" dirty="0"/>
              <a:t>” </a:t>
            </a:r>
            <a:r>
              <a:rPr lang="en-US" sz="1400" dirty="0" err="1"/>
              <a:t>izklāstu</a:t>
            </a:r>
            <a:r>
              <a:rPr lang="en-US" sz="1400" dirty="0"/>
              <a:t>. </a:t>
            </a:r>
          </a:p>
        </p:txBody>
      </p:sp>
    </p:spTree>
    <p:extLst>
      <p:ext uri="{BB962C8B-B14F-4D97-AF65-F5344CB8AC3E}">
        <p14:creationId xmlns:p14="http://schemas.microsoft.com/office/powerpoint/2010/main" val="116608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3675" y="1175601"/>
            <a:ext cx="4538165" cy="461665"/>
          </a:xfrm>
          <a:prstGeom prst="rect">
            <a:avLst/>
          </a:prstGeom>
        </p:spPr>
        <p:txBody>
          <a:bodyPr wrap="none">
            <a:spAutoFit/>
          </a:bodyPr>
          <a:lstStyle/>
          <a:p>
            <a:r>
              <a:rPr lang="lv-LV" sz="2400" b="1" dirty="0"/>
              <a:t>Produkta vides pēdas nospiedums</a:t>
            </a:r>
            <a:endParaRPr lang="lv-LV" sz="2400" dirty="0"/>
          </a:p>
        </p:txBody>
      </p:sp>
      <p:sp>
        <p:nvSpPr>
          <p:cNvPr id="6" name="Rectangle 5"/>
          <p:cNvSpPr/>
          <p:nvPr/>
        </p:nvSpPr>
        <p:spPr>
          <a:xfrm>
            <a:off x="430433" y="1175602"/>
            <a:ext cx="5046638" cy="461665"/>
          </a:xfrm>
          <a:prstGeom prst="rect">
            <a:avLst/>
          </a:prstGeom>
        </p:spPr>
        <p:txBody>
          <a:bodyPr wrap="none">
            <a:spAutoFit/>
          </a:bodyPr>
          <a:lstStyle/>
          <a:p>
            <a:r>
              <a:rPr lang="lv-LV" sz="2400" b="1" dirty="0"/>
              <a:t>Organizācijas vides pēdas nospiedums</a:t>
            </a:r>
            <a:endParaRPr lang="lv-LV" sz="2400" dirty="0"/>
          </a:p>
        </p:txBody>
      </p:sp>
      <p:sp>
        <p:nvSpPr>
          <p:cNvPr id="8" name="TextBox 7"/>
          <p:cNvSpPr txBox="1"/>
          <p:nvPr/>
        </p:nvSpPr>
        <p:spPr>
          <a:xfrm>
            <a:off x="866273" y="2234278"/>
            <a:ext cx="417495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lv-LV" sz="2400" dirty="0"/>
              <a:t>Uzņēmumu pārvaldības un ražošanas procesu radītā ietekme uz vidi. </a:t>
            </a:r>
          </a:p>
        </p:txBody>
      </p:sp>
      <p:sp>
        <p:nvSpPr>
          <p:cNvPr id="9" name="Rectangle 8"/>
          <p:cNvSpPr/>
          <p:nvPr/>
        </p:nvSpPr>
        <p:spPr>
          <a:xfrm>
            <a:off x="2664994" y="4430171"/>
            <a:ext cx="7503695" cy="1938992"/>
          </a:xfrm>
          <a:prstGeom prst="rect">
            <a:avLst/>
          </a:prstGeom>
          <a:solidFill>
            <a:schemeClr val="accent6">
              <a:lumMod val="40000"/>
              <a:lumOff val="60000"/>
            </a:schemeClr>
          </a:solidFill>
        </p:spPr>
        <p:txBody>
          <a:bodyPr wrap="square">
            <a:spAutoFit/>
          </a:bodyPr>
          <a:lstStyle/>
          <a:p>
            <a:pPr algn="ctr"/>
            <a:r>
              <a:rPr lang="lv-LV" sz="2400" dirty="0"/>
              <a:t>Tā ietver visus posmus — no izejvielu ieguves līdz apstrādei, izplatīšanai, izmantošanai un aprites cikla beigu procesiem, kā arī visus ar to saistītos būtiskos ietekmes uz vidi un veselību aspektus, ar resursiem saistītos draudus un apgrūtinājumus sabiedrībai.</a:t>
            </a:r>
          </a:p>
        </p:txBody>
      </p:sp>
      <p:sp>
        <p:nvSpPr>
          <p:cNvPr id="10" name="TextBox 9"/>
          <p:cNvSpPr txBox="1"/>
          <p:nvPr/>
        </p:nvSpPr>
        <p:spPr>
          <a:xfrm>
            <a:off x="7345279" y="2234277"/>
            <a:ext cx="417495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lv-LV" sz="2400" dirty="0"/>
              <a:t>Produktu izmantošanas līdz aprites cikla beigu procesiem radītā ietekme uz vidi</a:t>
            </a:r>
          </a:p>
        </p:txBody>
      </p:sp>
      <p:sp>
        <p:nvSpPr>
          <p:cNvPr id="12" name="Left Brace 11"/>
          <p:cNvSpPr/>
          <p:nvPr/>
        </p:nvSpPr>
        <p:spPr>
          <a:xfrm rot="16200000">
            <a:off x="5820276" y="-1398239"/>
            <a:ext cx="745958" cy="10653965"/>
          </a:xfrm>
          <a:prstGeom prst="leftBrace">
            <a:avLst>
              <a:gd name="adj1" fmla="val 8333"/>
              <a:gd name="adj2" fmla="val 49774"/>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dirty="0"/>
          </a:p>
        </p:txBody>
      </p:sp>
      <p:sp>
        <p:nvSpPr>
          <p:cNvPr id="13" name="Rectangle 12"/>
          <p:cNvSpPr/>
          <p:nvPr/>
        </p:nvSpPr>
        <p:spPr>
          <a:xfrm>
            <a:off x="6867024" y="6560345"/>
            <a:ext cx="5763126" cy="430887"/>
          </a:xfrm>
          <a:prstGeom prst="rect">
            <a:avLst/>
          </a:prstGeom>
        </p:spPr>
        <p:txBody>
          <a:bodyPr wrap="square">
            <a:spAutoFit/>
          </a:bodyPr>
          <a:lstStyle/>
          <a:p>
            <a:r>
              <a:rPr lang="lv-LV" sz="1000" dirty="0">
                <a:hlinkClick r:id="rId2"/>
              </a:rPr>
              <a:t>https://eur-lex.europa.eu/legal-content/LV/TXT/HTML/?uri=CELEX:32013H0179&amp;from=LV</a:t>
            </a:r>
            <a:endParaRPr lang="lv-LV" sz="1000" dirty="0"/>
          </a:p>
          <a:p>
            <a:endParaRPr lang="lv-LV" sz="1200" dirty="0"/>
          </a:p>
        </p:txBody>
      </p:sp>
      <p:sp>
        <p:nvSpPr>
          <p:cNvPr id="14" name="Rectangle 13"/>
          <p:cNvSpPr/>
          <p:nvPr/>
        </p:nvSpPr>
        <p:spPr>
          <a:xfrm>
            <a:off x="3830052" y="6369163"/>
            <a:ext cx="8361948" cy="253916"/>
          </a:xfrm>
          <a:prstGeom prst="rect">
            <a:avLst/>
          </a:prstGeom>
        </p:spPr>
        <p:txBody>
          <a:bodyPr wrap="square">
            <a:spAutoFit/>
          </a:bodyPr>
          <a:lstStyle/>
          <a:p>
            <a:r>
              <a:rPr lang="lv-LV" sz="1050" dirty="0">
                <a:solidFill>
                  <a:srgbClr val="000000"/>
                </a:solidFill>
                <a:latin typeface="Times New Roman" panose="02020603050405020304" pitchFamily="18" charset="0"/>
              </a:rPr>
              <a:t>Eiropas komisijas ieteikums par kopīgu metožu izmantošanu produktu un organizāciju aprites cikla ekoloģisko raksturlielumu mērīšanai un uzrādīšanai</a:t>
            </a:r>
            <a:endParaRPr lang="lv-LV" sz="1050" dirty="0"/>
          </a:p>
        </p:txBody>
      </p:sp>
      <p:sp>
        <p:nvSpPr>
          <p:cNvPr id="2" name="Rectangle 1"/>
          <p:cNvSpPr/>
          <p:nvPr/>
        </p:nvSpPr>
        <p:spPr>
          <a:xfrm>
            <a:off x="2374710" y="147665"/>
            <a:ext cx="6978554" cy="941796"/>
          </a:xfrm>
          <a:prstGeom prst="rect">
            <a:avLst/>
          </a:prstGeom>
        </p:spPr>
        <p:txBody>
          <a:bodyPr wrap="square">
            <a:spAutoFit/>
          </a:bodyPr>
          <a:lstStyle/>
          <a:p>
            <a:pPr algn="ctr">
              <a:lnSpc>
                <a:spcPct val="115000"/>
              </a:lnSpc>
              <a:spcAft>
                <a:spcPts val="0"/>
              </a:spcAft>
            </a:pPr>
            <a:r>
              <a:rPr lang="lv-LV" sz="2400" b="1" dirty="0">
                <a:solidFill>
                  <a:srgbClr val="000000"/>
                </a:solidFill>
                <a:latin typeface="Arial" panose="020B0604020202020204" pitchFamily="34" charset="0"/>
                <a:ea typeface="Arial" panose="020B0604020202020204" pitchFamily="34" charset="0"/>
              </a:rPr>
              <a:t>CO2 EMISIJAS</a:t>
            </a:r>
            <a:r>
              <a:rPr lang="lv-LV" sz="2400" b="1" dirty="0">
                <a:latin typeface="Arial" panose="020B0604020202020204" pitchFamily="34" charset="0"/>
                <a:ea typeface="Arial" panose="020B0604020202020204" pitchFamily="34" charset="0"/>
              </a:rPr>
              <a:t>,</a:t>
            </a:r>
            <a:r>
              <a:rPr lang="lv-LV" sz="2400" b="1" dirty="0">
                <a:solidFill>
                  <a:srgbClr val="000000"/>
                </a:solidFill>
                <a:latin typeface="Arial" panose="020B0604020202020204" pitchFamily="34" charset="0"/>
                <a:ea typeface="Arial" panose="020B0604020202020204" pitchFamily="34" charset="0"/>
              </a:rPr>
              <a:t> TO APRĒĶINĀŠANA</a:t>
            </a:r>
            <a:r>
              <a:rPr lang="lv-LV" sz="2400" b="1" dirty="0">
                <a:latin typeface="Arial" panose="020B0604020202020204" pitchFamily="34" charset="0"/>
                <a:ea typeface="Arial" panose="020B0604020202020204" pitchFamily="34" charset="0"/>
              </a:rPr>
              <a:t> UN </a:t>
            </a:r>
            <a:r>
              <a:rPr lang="lv-LV" sz="2400" b="1" dirty="0">
                <a:solidFill>
                  <a:srgbClr val="000000"/>
                </a:solidFill>
                <a:latin typeface="Arial" panose="020B0604020202020204" pitchFamily="34" charset="0"/>
                <a:ea typeface="Arial" panose="020B0604020202020204" pitchFamily="34" charset="0"/>
              </a:rPr>
              <a:t>MĒRĪŠANA  UZŅĒMUMA VĒRTĪBU ĶĒDĒ</a:t>
            </a:r>
            <a:endParaRPr lang="lv-LV"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9470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D6FA8C48-5D6C-05C9-4295-B384454132AF}"/>
              </a:ext>
            </a:extLst>
          </p:cNvPr>
          <p:cNvPicPr>
            <a:picLocks noChangeAspect="1"/>
          </p:cNvPicPr>
          <p:nvPr/>
        </p:nvPicPr>
        <p:blipFill>
          <a:blip r:embed="rId2"/>
          <a:stretch>
            <a:fillRect/>
          </a:stretch>
        </p:blipFill>
        <p:spPr>
          <a:xfrm>
            <a:off x="582389" y="121299"/>
            <a:ext cx="11249824" cy="5962260"/>
          </a:xfrm>
          <a:prstGeom prst="rect">
            <a:avLst/>
          </a:prstGeom>
        </p:spPr>
      </p:pic>
      <p:sp>
        <p:nvSpPr>
          <p:cNvPr id="5" name="TextBox 4">
            <a:extLst>
              <a:ext uri="{FF2B5EF4-FFF2-40B4-BE49-F238E27FC236}">
                <a16:creationId xmlns:a16="http://schemas.microsoft.com/office/drawing/2014/main" id="{797BFE70-CBD9-FE3A-40C5-651BDF971000}"/>
              </a:ext>
            </a:extLst>
          </p:cNvPr>
          <p:cNvSpPr txBox="1"/>
          <p:nvPr/>
        </p:nvSpPr>
        <p:spPr>
          <a:xfrm>
            <a:off x="6690050" y="6276983"/>
            <a:ext cx="5246136" cy="369332"/>
          </a:xfrm>
          <a:prstGeom prst="rect">
            <a:avLst/>
          </a:prstGeom>
          <a:noFill/>
        </p:spPr>
        <p:txBody>
          <a:bodyPr wrap="square">
            <a:spAutoFit/>
          </a:bodyPr>
          <a:lstStyle/>
          <a:p>
            <a:r>
              <a:rPr lang="en-US" dirty="0">
                <a:hlinkClick r:id="rId3"/>
              </a:rPr>
              <a:t>https://www.ipcc-nggip.iges.or.jp/public/2006gl/</a:t>
            </a:r>
            <a:r>
              <a:rPr lang="lv-LV" dirty="0"/>
              <a:t> </a:t>
            </a:r>
            <a:endParaRPr lang="en-US" dirty="0"/>
          </a:p>
        </p:txBody>
      </p:sp>
    </p:spTree>
    <p:extLst>
      <p:ext uri="{BB962C8B-B14F-4D97-AF65-F5344CB8AC3E}">
        <p14:creationId xmlns:p14="http://schemas.microsoft.com/office/powerpoint/2010/main" val="266024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ttēls 8">
            <a:extLst>
              <a:ext uri="{FF2B5EF4-FFF2-40B4-BE49-F238E27FC236}">
                <a16:creationId xmlns:a16="http://schemas.microsoft.com/office/drawing/2014/main" id="{0AC324BE-CE9F-E827-15A4-3A4A538B19DE}"/>
              </a:ext>
            </a:extLst>
          </p:cNvPr>
          <p:cNvPicPr>
            <a:picLocks noChangeAspect="1"/>
          </p:cNvPicPr>
          <p:nvPr/>
        </p:nvPicPr>
        <p:blipFill>
          <a:blip r:embed="rId2"/>
          <a:stretch>
            <a:fillRect/>
          </a:stretch>
        </p:blipFill>
        <p:spPr>
          <a:xfrm>
            <a:off x="2294511" y="951723"/>
            <a:ext cx="9794851" cy="4286871"/>
          </a:xfrm>
          <a:prstGeom prst="rect">
            <a:avLst/>
          </a:prstGeom>
        </p:spPr>
      </p:pic>
      <p:sp>
        <p:nvSpPr>
          <p:cNvPr id="11" name="TextBox 10">
            <a:extLst>
              <a:ext uri="{FF2B5EF4-FFF2-40B4-BE49-F238E27FC236}">
                <a16:creationId xmlns:a16="http://schemas.microsoft.com/office/drawing/2014/main" id="{89AD8135-FBFC-2644-4565-B47BFAABB444}"/>
              </a:ext>
            </a:extLst>
          </p:cNvPr>
          <p:cNvSpPr txBox="1"/>
          <p:nvPr/>
        </p:nvSpPr>
        <p:spPr>
          <a:xfrm>
            <a:off x="9377264" y="6127494"/>
            <a:ext cx="2232349" cy="369332"/>
          </a:xfrm>
          <a:prstGeom prst="rect">
            <a:avLst/>
          </a:prstGeom>
          <a:noFill/>
        </p:spPr>
        <p:txBody>
          <a:bodyPr wrap="square">
            <a:spAutoFit/>
          </a:bodyPr>
          <a:lstStyle/>
          <a:p>
            <a:r>
              <a:rPr lang="en-US" dirty="0">
                <a:hlinkClick r:id="rId3"/>
              </a:rPr>
              <a:t>https://klimatam.lv/</a:t>
            </a:r>
            <a:r>
              <a:rPr lang="lv-LV" dirty="0"/>
              <a:t> </a:t>
            </a:r>
            <a:endParaRPr lang="en-US" dirty="0"/>
          </a:p>
        </p:txBody>
      </p:sp>
    </p:spTree>
    <p:extLst>
      <p:ext uri="{BB962C8B-B14F-4D97-AF65-F5344CB8AC3E}">
        <p14:creationId xmlns:p14="http://schemas.microsoft.com/office/powerpoint/2010/main" val="267859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764B-D25A-1CB7-E19C-E018F6C427B3}"/>
              </a:ext>
            </a:extLst>
          </p:cNvPr>
          <p:cNvSpPr>
            <a:spLocks noGrp="1"/>
          </p:cNvSpPr>
          <p:nvPr>
            <p:ph type="title"/>
          </p:nvPr>
        </p:nvSpPr>
        <p:spPr/>
        <p:txBody>
          <a:bodyPr/>
          <a:lstStyle/>
          <a:p>
            <a:r>
              <a:rPr lang="lv-LV" dirty="0"/>
              <a:t>Eiropas Zaļā kursa hronoloģija</a:t>
            </a:r>
          </a:p>
        </p:txBody>
      </p:sp>
      <p:sp>
        <p:nvSpPr>
          <p:cNvPr id="5" name="Slide Number Placeholder 4">
            <a:extLst>
              <a:ext uri="{FF2B5EF4-FFF2-40B4-BE49-F238E27FC236}">
                <a16:creationId xmlns:a16="http://schemas.microsoft.com/office/drawing/2014/main" id="{CDA743F0-9F3D-8EC5-C07E-D073BA9E3C22}"/>
              </a:ext>
            </a:extLst>
          </p:cNvPr>
          <p:cNvSpPr>
            <a:spLocks noGrp="1"/>
          </p:cNvSpPr>
          <p:nvPr>
            <p:ph type="sldNum" sz="quarter" idx="13"/>
          </p:nvPr>
        </p:nvSpPr>
        <p:spPr/>
        <p:txBody>
          <a:bodyPr/>
          <a:lstStyle/>
          <a:p>
            <a:pPr>
              <a:defRPr/>
            </a:pPr>
            <a:fld id="{67ADC0A4-039B-478A-836A-FFBAC1FBCAE0}" type="slidenum">
              <a:rPr lang="en-US" altLang="lv-LV" smtClean="0"/>
              <a:pPr>
                <a:defRPr/>
              </a:pPr>
              <a:t>2</a:t>
            </a:fld>
            <a:endParaRPr lang="en-US" altLang="lv-LV"/>
          </a:p>
        </p:txBody>
      </p:sp>
      <p:pic>
        <p:nvPicPr>
          <p:cNvPr id="1030" name="Picture 6" descr="Eiropas zaļais kurss">
            <a:extLst>
              <a:ext uri="{FF2B5EF4-FFF2-40B4-BE49-F238E27FC236}">
                <a16:creationId xmlns:a16="http://schemas.microsoft.com/office/drawing/2014/main" id="{A384C672-E13B-93D6-2962-9A33D4019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5" y="1939380"/>
            <a:ext cx="5126027" cy="4119239"/>
          </a:xfrm>
          <a:prstGeom prst="rect">
            <a:avLst/>
          </a:prstGeom>
          <a:noFill/>
          <a:ln w="50800">
            <a:solidFill>
              <a:srgbClr val="92D050"/>
            </a:solidFill>
          </a:ln>
          <a:effectLst>
            <a:softEdge rad="0"/>
          </a:effectLst>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379FB62A-046F-5E35-21C4-BD6A8D394453}"/>
              </a:ext>
            </a:extLst>
          </p:cNvPr>
          <p:cNvSpPr>
            <a:spLocks noGrp="1"/>
          </p:cNvSpPr>
          <p:nvPr>
            <p:ph type="body" sz="quarter" idx="12"/>
          </p:nvPr>
        </p:nvSpPr>
        <p:spPr>
          <a:xfrm>
            <a:off x="4128655" y="6553196"/>
            <a:ext cx="7250545" cy="304800"/>
          </a:xfrm>
        </p:spPr>
        <p:txBody>
          <a:bodyPr>
            <a:normAutofit fontScale="85000" lnSpcReduction="20000"/>
          </a:bodyPr>
          <a:lstStyle/>
          <a:p>
            <a:r>
              <a:rPr lang="lv-LV" dirty="0">
                <a:hlinkClick r:id="rId3"/>
              </a:rPr>
              <a:t>https://latvia.representation.ec.europa.eu/strategija-un-prioritates/es-politika-latvijai/vides-aizsardziba-eiropas-zalais-kurss-latvija_lv</a:t>
            </a:r>
            <a:r>
              <a:rPr lang="lv-LV" dirty="0"/>
              <a:t> </a:t>
            </a:r>
          </a:p>
        </p:txBody>
      </p:sp>
      <p:pic>
        <p:nvPicPr>
          <p:cNvPr id="9" name="Picture 8">
            <a:extLst>
              <a:ext uri="{FF2B5EF4-FFF2-40B4-BE49-F238E27FC236}">
                <a16:creationId xmlns:a16="http://schemas.microsoft.com/office/drawing/2014/main" id="{864D7F1E-B693-D9E1-9C8D-2A99D09F4521}"/>
              </a:ext>
            </a:extLst>
          </p:cNvPr>
          <p:cNvPicPr>
            <a:picLocks noChangeAspect="1"/>
          </p:cNvPicPr>
          <p:nvPr/>
        </p:nvPicPr>
        <p:blipFill>
          <a:blip r:embed="rId4"/>
          <a:stretch>
            <a:fillRect/>
          </a:stretch>
        </p:blipFill>
        <p:spPr>
          <a:xfrm>
            <a:off x="5463563" y="1922033"/>
            <a:ext cx="6728437" cy="3768694"/>
          </a:xfrm>
          <a:prstGeom prst="rect">
            <a:avLst/>
          </a:prstGeom>
        </p:spPr>
      </p:pic>
    </p:spTree>
    <p:extLst>
      <p:ext uri="{BB962C8B-B14F-4D97-AF65-F5344CB8AC3E}">
        <p14:creationId xmlns:p14="http://schemas.microsoft.com/office/powerpoint/2010/main" val="416093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photo of a pine cone">
            <a:extLst>
              <a:ext uri="{FF2B5EF4-FFF2-40B4-BE49-F238E27FC236}">
                <a16:creationId xmlns:a16="http://schemas.microsoft.com/office/drawing/2014/main" id="{0C3F44FE-8499-99F5-BE3C-72659AC42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11075"/>
            <a:ext cx="10306373" cy="6858000"/>
          </a:xfrm>
          <a:prstGeom prst="rect">
            <a:avLst/>
          </a:prstGeom>
        </p:spPr>
      </p:pic>
      <p:sp>
        <p:nvSpPr>
          <p:cNvPr id="14" name="Rectangle 13">
            <a:extLst>
              <a:ext uri="{FF2B5EF4-FFF2-40B4-BE49-F238E27FC236}">
                <a16:creationId xmlns:a16="http://schemas.microsoft.com/office/drawing/2014/main" id="{E8C7307A-EF2E-FF75-ABFE-C2E84BF819B2}"/>
              </a:ext>
            </a:extLst>
          </p:cNvPr>
          <p:cNvSpPr/>
          <p:nvPr/>
        </p:nvSpPr>
        <p:spPr>
          <a:xfrm rot="5400000">
            <a:off x="7025835" y="3207588"/>
            <a:ext cx="6621151" cy="205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8">
            <a:extLst>
              <a:ext uri="{FF2B5EF4-FFF2-40B4-BE49-F238E27FC236}">
                <a16:creationId xmlns:a16="http://schemas.microsoft.com/office/drawing/2014/main" id="{2D61F4B7-FA32-49D1-A0E6-051D69F49A33}"/>
              </a:ext>
            </a:extLst>
          </p:cNvPr>
          <p:cNvSpPr/>
          <p:nvPr/>
        </p:nvSpPr>
        <p:spPr>
          <a:xfrm>
            <a:off x="6205477" y="1774840"/>
            <a:ext cx="5407175" cy="274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E5319E68-2BAF-46BA-A1D6-4A79C1F2CDFC}"/>
              </a:ext>
            </a:extLst>
          </p:cNvPr>
          <p:cNvSpPr>
            <a:spLocks noGrp="1"/>
          </p:cNvSpPr>
          <p:nvPr>
            <p:ph type="title"/>
          </p:nvPr>
        </p:nvSpPr>
        <p:spPr>
          <a:xfrm>
            <a:off x="6205477" y="1785933"/>
            <a:ext cx="5407175" cy="2671763"/>
          </a:xfrm>
        </p:spPr>
        <p:txBody>
          <a:bodyPr>
            <a:normAutofit/>
          </a:bodyPr>
          <a:lstStyle/>
          <a:p>
            <a:pPr algn="ctr"/>
            <a:r>
              <a:rPr lang="lv-LV" sz="8800" b="1" cap="all">
                <a:solidFill>
                  <a:srgbClr val="155452"/>
                </a:solidFill>
                <a:latin typeface="Cambria" panose="02040503050406030204" pitchFamily="18" charset="0"/>
                <a:ea typeface="Cambria" panose="02040503050406030204" pitchFamily="18" charset="0"/>
              </a:rPr>
              <a:t>Paldies!</a:t>
            </a:r>
          </a:p>
        </p:txBody>
      </p:sp>
      <p:sp>
        <p:nvSpPr>
          <p:cNvPr id="8" name="Rectangle 7">
            <a:extLst>
              <a:ext uri="{FF2B5EF4-FFF2-40B4-BE49-F238E27FC236}">
                <a16:creationId xmlns:a16="http://schemas.microsoft.com/office/drawing/2014/main" id="{2D0306E0-EFA1-8379-15CF-C8D6D93292E2}"/>
              </a:ext>
            </a:extLst>
          </p:cNvPr>
          <p:cNvSpPr/>
          <p:nvPr/>
        </p:nvSpPr>
        <p:spPr>
          <a:xfrm>
            <a:off x="0" y="6453267"/>
            <a:ext cx="10385425" cy="41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1" name="Picture 7">
            <a:extLst>
              <a:ext uri="{FF2B5EF4-FFF2-40B4-BE49-F238E27FC236}">
                <a16:creationId xmlns:a16="http://schemas.microsoft.com/office/drawing/2014/main" id="{68288E99-7D16-65BB-B2EE-EDFFFA39B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152"/>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57553F76-14C4-FADB-2304-FAC1776D17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760"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45EA9517-2DE9-FAB1-BCCB-72A7027C076A}"/>
              </a:ext>
            </a:extLst>
          </p:cNvPr>
          <p:cNvSpPr/>
          <p:nvPr/>
        </p:nvSpPr>
        <p:spPr>
          <a:xfrm>
            <a:off x="6205477" y="4535007"/>
            <a:ext cx="5288023" cy="45719"/>
          </a:xfrm>
          <a:custGeom>
            <a:avLst/>
            <a:gdLst>
              <a:gd name="connsiteX0" fmla="*/ 0 w 5288023"/>
              <a:gd name="connsiteY0" fmla="*/ 0 h 45719"/>
              <a:gd name="connsiteX1" fmla="*/ 5288023 w 5288023"/>
              <a:gd name="connsiteY1" fmla="*/ 0 h 45719"/>
              <a:gd name="connsiteX2" fmla="*/ 5288023 w 5288023"/>
              <a:gd name="connsiteY2" fmla="*/ 45719 h 45719"/>
              <a:gd name="connsiteX3" fmla="*/ 0 w 5288023"/>
              <a:gd name="connsiteY3" fmla="*/ 45719 h 45719"/>
              <a:gd name="connsiteX4" fmla="*/ 0 w 5288023"/>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8023" h="45719" fill="none" extrusionOk="0">
                <a:moveTo>
                  <a:pt x="0" y="0"/>
                </a:moveTo>
                <a:cubicBezTo>
                  <a:pt x="2296959" y="111579"/>
                  <a:pt x="3752312" y="-26594"/>
                  <a:pt x="5288023" y="0"/>
                </a:cubicBezTo>
                <a:cubicBezTo>
                  <a:pt x="5286684" y="4905"/>
                  <a:pt x="5292036" y="36034"/>
                  <a:pt x="5288023" y="45719"/>
                </a:cubicBezTo>
                <a:cubicBezTo>
                  <a:pt x="3591461" y="154121"/>
                  <a:pt x="1427023" y="182493"/>
                  <a:pt x="0" y="45719"/>
                </a:cubicBezTo>
                <a:cubicBezTo>
                  <a:pt x="3189" y="31978"/>
                  <a:pt x="-894" y="18800"/>
                  <a:pt x="0" y="0"/>
                </a:cubicBezTo>
                <a:close/>
              </a:path>
              <a:path w="5288023" h="45719" stroke="0" extrusionOk="0">
                <a:moveTo>
                  <a:pt x="0" y="0"/>
                </a:moveTo>
                <a:cubicBezTo>
                  <a:pt x="1709017" y="-127719"/>
                  <a:pt x="2665688" y="-42817"/>
                  <a:pt x="5288023" y="0"/>
                </a:cubicBezTo>
                <a:cubicBezTo>
                  <a:pt x="5288123" y="5746"/>
                  <a:pt x="5286168" y="27902"/>
                  <a:pt x="5288023" y="45719"/>
                </a:cubicBezTo>
                <a:cubicBezTo>
                  <a:pt x="2955174" y="73083"/>
                  <a:pt x="2540962" y="-17138"/>
                  <a:pt x="0" y="45719"/>
                </a:cubicBezTo>
                <a:cubicBezTo>
                  <a:pt x="-871" y="30412"/>
                  <a:pt x="-420" y="22765"/>
                  <a:pt x="0" y="0"/>
                </a:cubicBezTo>
                <a:close/>
              </a:path>
            </a:pathLst>
          </a:custGeom>
          <a:solidFill>
            <a:srgbClr val="155452"/>
          </a:solidFill>
          <a:ln w="57150">
            <a:solidFill>
              <a:srgbClr val="155452"/>
            </a:solidFill>
            <a:extLst>
              <a:ext uri="{C807C97D-BFC1-408E-A445-0C87EB9F89A2}">
                <ask:lineSketchStyleProps xmlns:ask="http://schemas.microsoft.com/office/drawing/2018/sketchyshapes" sd="247840075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Oval 19">
            <a:extLst>
              <a:ext uri="{FF2B5EF4-FFF2-40B4-BE49-F238E27FC236}">
                <a16:creationId xmlns:a16="http://schemas.microsoft.com/office/drawing/2014/main" id="{6A9D3AA7-37AD-D375-F30A-3614F4FD3E68}"/>
              </a:ext>
            </a:extLst>
          </p:cNvPr>
          <p:cNvSpPr/>
          <p:nvPr/>
        </p:nvSpPr>
        <p:spPr>
          <a:xfrm>
            <a:off x="11493500" y="4392612"/>
            <a:ext cx="254000" cy="2825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5039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8"/>
            <a:ext cx="12192000" cy="1435063"/>
          </a:xfrm>
          <a:solidFill>
            <a:schemeClr val="accent1">
              <a:lumMod val="60000"/>
              <a:lumOff val="40000"/>
            </a:schemeClr>
          </a:solidFill>
        </p:spPr>
        <p:txBody>
          <a:bodyPr/>
          <a:lstStyle/>
          <a:p>
            <a:r>
              <a:rPr lang="lv-LV" dirty="0"/>
              <a:t>        ES ZAĻĀ KURSA IDEJA UN IZAICINĀJUMI:</a:t>
            </a:r>
          </a:p>
        </p:txBody>
      </p:sp>
      <p:pic>
        <p:nvPicPr>
          <p:cNvPr id="4" name="Picture 2" descr="Burvju meža ilustrācij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77093" y="1915262"/>
            <a:ext cx="4582032" cy="4125829"/>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p:cNvSpPr/>
          <p:nvPr/>
        </p:nvSpPr>
        <p:spPr>
          <a:xfrm>
            <a:off x="3581034" y="3620157"/>
            <a:ext cx="3554107" cy="11979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ATKARĪBA</a:t>
            </a:r>
          </a:p>
        </p:txBody>
      </p:sp>
      <p:sp>
        <p:nvSpPr>
          <p:cNvPr id="10" name="TextBox 9"/>
          <p:cNvSpPr txBox="1"/>
          <p:nvPr/>
        </p:nvSpPr>
        <p:spPr>
          <a:xfrm>
            <a:off x="1224201" y="6116601"/>
            <a:ext cx="1687834" cy="646331"/>
          </a:xfrm>
          <a:prstGeom prst="rect">
            <a:avLst/>
          </a:prstGeom>
          <a:noFill/>
        </p:spPr>
        <p:txBody>
          <a:bodyPr wrap="none" rtlCol="0">
            <a:spAutoFit/>
          </a:bodyPr>
          <a:lstStyle/>
          <a:p>
            <a:r>
              <a:rPr lang="lv-LV" dirty="0"/>
              <a:t>Pārmaiņu riski</a:t>
            </a:r>
          </a:p>
          <a:p>
            <a:r>
              <a:rPr lang="lv-LV" dirty="0"/>
              <a:t>Reputācijas riski</a:t>
            </a:r>
          </a:p>
        </p:txBody>
      </p:sp>
      <p:sp>
        <p:nvSpPr>
          <p:cNvPr id="11" name="TextBox 10"/>
          <p:cNvSpPr txBox="1"/>
          <p:nvPr/>
        </p:nvSpPr>
        <p:spPr>
          <a:xfrm>
            <a:off x="9026747" y="6393023"/>
            <a:ext cx="1282723" cy="369332"/>
          </a:xfrm>
          <a:prstGeom prst="rect">
            <a:avLst/>
          </a:prstGeom>
          <a:noFill/>
        </p:spPr>
        <p:txBody>
          <a:bodyPr wrap="none" rtlCol="0">
            <a:spAutoFit/>
          </a:bodyPr>
          <a:lstStyle/>
          <a:p>
            <a:r>
              <a:rPr lang="lv-LV" dirty="0"/>
              <a:t>Fiziskie riski</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48" y="4743898"/>
            <a:ext cx="1638300" cy="1121300"/>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r="-2253"/>
          <a:stretch/>
        </p:blipFill>
        <p:spPr>
          <a:xfrm>
            <a:off x="1785608" y="3415549"/>
            <a:ext cx="1631938" cy="1117527"/>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748" y="2144636"/>
            <a:ext cx="1446009" cy="1109037"/>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2380" y="4769341"/>
            <a:ext cx="1535334" cy="1133669"/>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98" y="3464495"/>
            <a:ext cx="1441978" cy="1068581"/>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50981" y="2210053"/>
            <a:ext cx="1566565" cy="1065513"/>
          </a:xfrm>
          <a:prstGeom prst="rect">
            <a:avLst/>
          </a:prstGeom>
        </p:spPr>
      </p:pic>
      <p:sp>
        <p:nvSpPr>
          <p:cNvPr id="20" name="Right Arrow 19"/>
          <p:cNvSpPr/>
          <p:nvPr/>
        </p:nvSpPr>
        <p:spPr>
          <a:xfrm>
            <a:off x="3717531" y="4769341"/>
            <a:ext cx="3458365" cy="121039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IETEKME</a:t>
            </a:r>
          </a:p>
        </p:txBody>
      </p:sp>
      <p:sp>
        <p:nvSpPr>
          <p:cNvPr id="21" name="Content Placeholder 2"/>
          <p:cNvSpPr txBox="1">
            <a:spLocks/>
          </p:cNvSpPr>
          <p:nvPr/>
        </p:nvSpPr>
        <p:spPr>
          <a:xfrm>
            <a:off x="3581034" y="1611523"/>
            <a:ext cx="3526242" cy="200863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lv-LV" sz="1400" b="1" dirty="0"/>
              <a:t>Seši vides mērķi : </a:t>
            </a:r>
          </a:p>
          <a:p>
            <a:pPr marL="342900" indent="-342900">
              <a:lnSpc>
                <a:spcPct val="100000"/>
              </a:lnSpc>
              <a:spcBef>
                <a:spcPts val="0"/>
              </a:spcBef>
              <a:buFont typeface="+mj-lt"/>
              <a:buAutoNum type="arabicPeriod"/>
            </a:pPr>
            <a:r>
              <a:rPr lang="lv-LV" sz="1400" b="1" dirty="0">
                <a:solidFill>
                  <a:srgbClr val="FF0000"/>
                </a:solidFill>
              </a:rPr>
              <a:t>klimats- pārmaiņu mazināšana, </a:t>
            </a:r>
          </a:p>
          <a:p>
            <a:pPr marL="342900" indent="-342900">
              <a:lnSpc>
                <a:spcPct val="100000"/>
              </a:lnSpc>
              <a:spcBef>
                <a:spcPts val="0"/>
              </a:spcBef>
              <a:buFont typeface="+mj-lt"/>
              <a:buAutoNum type="arabicPeriod"/>
            </a:pPr>
            <a:r>
              <a:rPr lang="lv-LV" sz="1400" b="1" dirty="0">
                <a:solidFill>
                  <a:srgbClr val="FF0000"/>
                </a:solidFill>
              </a:rPr>
              <a:t>pielāgošanās klimata izmaiņām, </a:t>
            </a:r>
          </a:p>
          <a:p>
            <a:pPr marL="342900" indent="-342900">
              <a:lnSpc>
                <a:spcPct val="100000"/>
              </a:lnSpc>
              <a:spcBef>
                <a:spcPts val="0"/>
              </a:spcBef>
              <a:buFont typeface="+mj-lt"/>
              <a:buAutoNum type="arabicPeriod"/>
            </a:pPr>
            <a:r>
              <a:rPr lang="lv-LV" sz="1400" dirty="0"/>
              <a:t>ūdens un ilgtspējīga izmantošana un aizsardzība jūras resursi, </a:t>
            </a:r>
          </a:p>
          <a:p>
            <a:pPr marL="342900" indent="-342900">
              <a:lnSpc>
                <a:spcPct val="100000"/>
              </a:lnSpc>
              <a:spcBef>
                <a:spcPts val="0"/>
              </a:spcBef>
              <a:buFont typeface="+mj-lt"/>
              <a:buAutoNum type="arabicPeriod"/>
            </a:pPr>
            <a:r>
              <a:rPr lang="lv-LV" sz="1400" dirty="0"/>
              <a:t>pāreja uz aprites ekonomiku, </a:t>
            </a:r>
          </a:p>
          <a:p>
            <a:pPr marL="342900" indent="-342900">
              <a:lnSpc>
                <a:spcPct val="100000"/>
              </a:lnSpc>
              <a:spcBef>
                <a:spcPts val="0"/>
              </a:spcBef>
              <a:buFont typeface="+mj-lt"/>
              <a:buAutoNum type="arabicPeriod"/>
            </a:pPr>
            <a:r>
              <a:rPr lang="lv-LV" sz="1400" dirty="0"/>
              <a:t>piesārņojuma novēršana un kontrole, </a:t>
            </a:r>
          </a:p>
          <a:p>
            <a:pPr marL="342900" indent="-342900">
              <a:lnSpc>
                <a:spcPct val="100000"/>
              </a:lnSpc>
              <a:spcBef>
                <a:spcPts val="0"/>
              </a:spcBef>
              <a:buFont typeface="+mj-lt"/>
              <a:buAutoNum type="arabicPeriod"/>
            </a:pPr>
            <a:r>
              <a:rPr lang="lv-LV" sz="1400" dirty="0"/>
              <a:t>bioloģiskās daudzveidības un ekosistēmu aizsardzība un atjaunošana.</a:t>
            </a:r>
          </a:p>
        </p:txBody>
      </p:sp>
      <p:sp>
        <p:nvSpPr>
          <p:cNvPr id="25" name="Flowchart: Process 24"/>
          <p:cNvSpPr/>
          <p:nvPr/>
        </p:nvSpPr>
        <p:spPr>
          <a:xfrm>
            <a:off x="28885" y="1956478"/>
            <a:ext cx="3511976" cy="4084613"/>
          </a:xfrm>
          <a:prstGeom prst="flowChartProcess">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Rectangle 12"/>
          <p:cNvSpPr/>
          <p:nvPr/>
        </p:nvSpPr>
        <p:spPr>
          <a:xfrm rot="18968302">
            <a:off x="-157969" y="3660018"/>
            <a:ext cx="3674724" cy="461665"/>
          </a:xfrm>
          <a:prstGeom prst="rect">
            <a:avLst/>
          </a:prstGeom>
        </p:spPr>
        <p:txBody>
          <a:bodyPr wrap="none">
            <a:spAutoFit/>
          </a:bodyPr>
          <a:lstStyle/>
          <a:p>
            <a:r>
              <a:rPr lang="lv-LV" sz="2400" b="1" dirty="0"/>
              <a:t>Uzņēmējdarbība, paradumi</a:t>
            </a:r>
          </a:p>
        </p:txBody>
      </p:sp>
      <p:sp>
        <p:nvSpPr>
          <p:cNvPr id="26" name="Flowchart: Process 25"/>
          <p:cNvSpPr/>
          <p:nvPr/>
        </p:nvSpPr>
        <p:spPr>
          <a:xfrm>
            <a:off x="7349227" y="2000385"/>
            <a:ext cx="4609897" cy="4084613"/>
          </a:xfrm>
          <a:prstGeom prst="flowChartProcess">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p:cNvSpPr txBox="1"/>
          <p:nvPr/>
        </p:nvSpPr>
        <p:spPr>
          <a:xfrm rot="18880213">
            <a:off x="8149421" y="3552293"/>
            <a:ext cx="3289170" cy="461665"/>
          </a:xfrm>
          <a:prstGeom prst="rect">
            <a:avLst/>
          </a:prstGeom>
          <a:noFill/>
        </p:spPr>
        <p:txBody>
          <a:bodyPr wrap="none" rtlCol="0">
            <a:spAutoFit/>
          </a:bodyPr>
          <a:lstStyle/>
          <a:p>
            <a:r>
              <a:rPr lang="lv-LV" sz="2400" b="1" dirty="0"/>
              <a:t>Ekosistēmu pakalpojumi</a:t>
            </a:r>
          </a:p>
        </p:txBody>
      </p:sp>
    </p:spTree>
    <p:extLst>
      <p:ext uri="{BB962C8B-B14F-4D97-AF65-F5344CB8AC3E}">
        <p14:creationId xmlns:p14="http://schemas.microsoft.com/office/powerpoint/2010/main" val="64780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21" y="206732"/>
            <a:ext cx="11406833" cy="511175"/>
          </a:xfrm>
        </p:spPr>
        <p:txBody>
          <a:bodyPr>
            <a:noAutofit/>
          </a:bodyPr>
          <a:lstStyle/>
          <a:p>
            <a:r>
              <a:rPr lang="lv-LV" sz="1800" b="1" dirty="0">
                <a:latin typeface="Verdana" panose="020B0604030504040204" pitchFamily="34" charset="0"/>
                <a:ea typeface="Verdana" panose="020B0604030504040204" pitchFamily="34" charset="0"/>
              </a:rPr>
              <a:t>Klimata pārmaiņas un bioloģiskās daudzveidības samazināšanās rada finanšu riskus, tāpēc EK uzsver: zaļā finansējuma palielināšana ir svarīga, jo vides mērķu sasniegšana lielā mērā ir investīciju problēma. </a:t>
            </a:r>
          </a:p>
        </p:txBody>
      </p:sp>
      <p:sp>
        <p:nvSpPr>
          <p:cNvPr id="4" name="TextBox 3"/>
          <p:cNvSpPr txBox="1"/>
          <p:nvPr/>
        </p:nvSpPr>
        <p:spPr>
          <a:xfrm>
            <a:off x="628649" y="1337490"/>
            <a:ext cx="2780888" cy="923330"/>
          </a:xfrm>
          <a:prstGeom prst="rect">
            <a:avLst/>
          </a:prstGeom>
          <a:solidFill>
            <a:schemeClr val="accent1">
              <a:lumMod val="60000"/>
              <a:lumOff val="40000"/>
            </a:schemeClr>
          </a:solidFill>
          <a:ln>
            <a:noFill/>
          </a:ln>
        </p:spPr>
        <p:txBody>
          <a:bodyPr wrap="square" rtlCol="0">
            <a:spAutoFit/>
          </a:bodyPr>
          <a:lstStyle/>
          <a:p>
            <a:r>
              <a:rPr lang="lv-LV" b="1" dirty="0"/>
              <a:t>Bioloģiskās daudzveidības </a:t>
            </a:r>
          </a:p>
          <a:p>
            <a:r>
              <a:rPr lang="lv-LV" b="1" dirty="0"/>
              <a:t>zuduma un klimata pārmaiņu riski</a:t>
            </a:r>
          </a:p>
        </p:txBody>
      </p:sp>
      <p:sp>
        <p:nvSpPr>
          <p:cNvPr id="5" name="TextBox 4"/>
          <p:cNvSpPr txBox="1"/>
          <p:nvPr/>
        </p:nvSpPr>
        <p:spPr>
          <a:xfrm>
            <a:off x="628648" y="2627531"/>
            <a:ext cx="2780889" cy="2031325"/>
          </a:xfrm>
          <a:prstGeom prst="rect">
            <a:avLst/>
          </a:prstGeom>
          <a:solidFill>
            <a:schemeClr val="accent1">
              <a:lumMod val="60000"/>
              <a:lumOff val="40000"/>
            </a:schemeClr>
          </a:solidFill>
          <a:ln>
            <a:noFill/>
          </a:ln>
        </p:spPr>
        <p:txBody>
          <a:bodyPr wrap="square" rtlCol="0">
            <a:spAutoFit/>
          </a:bodyPr>
          <a:lstStyle/>
          <a:p>
            <a:r>
              <a:rPr lang="lv-LV" b="1" dirty="0"/>
              <a:t>Fiziskie riski</a:t>
            </a:r>
          </a:p>
          <a:p>
            <a:r>
              <a:rPr lang="lv-LV" dirty="0"/>
              <a:t>Zemes uz jūras resursu </a:t>
            </a:r>
          </a:p>
          <a:p>
            <a:r>
              <a:rPr lang="lv-LV" dirty="0"/>
              <a:t>izmantošana</a:t>
            </a:r>
          </a:p>
          <a:p>
            <a:r>
              <a:rPr lang="lv-LV" dirty="0" err="1"/>
              <a:t>Pārekspluatācija</a:t>
            </a:r>
            <a:endParaRPr lang="lv-LV" dirty="0"/>
          </a:p>
          <a:p>
            <a:r>
              <a:rPr lang="lv-LV" dirty="0"/>
              <a:t>Klimata izmaiņas</a:t>
            </a:r>
          </a:p>
          <a:p>
            <a:r>
              <a:rPr lang="lv-LV" dirty="0"/>
              <a:t>Piesārņošana</a:t>
            </a:r>
          </a:p>
          <a:p>
            <a:r>
              <a:rPr lang="lv-LV" dirty="0"/>
              <a:t>Invazīvās sugas</a:t>
            </a:r>
          </a:p>
        </p:txBody>
      </p:sp>
      <p:sp>
        <p:nvSpPr>
          <p:cNvPr id="6" name="TextBox 5"/>
          <p:cNvSpPr txBox="1"/>
          <p:nvPr/>
        </p:nvSpPr>
        <p:spPr>
          <a:xfrm>
            <a:off x="628648" y="4834323"/>
            <a:ext cx="2780889" cy="1477328"/>
          </a:xfrm>
          <a:prstGeom prst="rect">
            <a:avLst/>
          </a:prstGeom>
          <a:solidFill>
            <a:schemeClr val="accent1">
              <a:lumMod val="60000"/>
              <a:lumOff val="40000"/>
            </a:schemeClr>
          </a:solidFill>
          <a:ln>
            <a:noFill/>
          </a:ln>
        </p:spPr>
        <p:txBody>
          <a:bodyPr wrap="square" rtlCol="0">
            <a:spAutoFit/>
          </a:bodyPr>
          <a:lstStyle/>
          <a:p>
            <a:r>
              <a:rPr lang="lv-LV" b="1" dirty="0"/>
              <a:t>Pārmaiņu un  reputācijas riski</a:t>
            </a:r>
          </a:p>
          <a:p>
            <a:r>
              <a:rPr lang="lv-LV" dirty="0"/>
              <a:t>Politikas pārmaiņas</a:t>
            </a:r>
          </a:p>
          <a:p>
            <a:r>
              <a:rPr lang="lv-LV" dirty="0"/>
              <a:t>Tehnoloģijas</a:t>
            </a:r>
          </a:p>
          <a:p>
            <a:r>
              <a:rPr lang="lv-LV" dirty="0"/>
              <a:t>Pārmaiņas pircēju izvēlē</a:t>
            </a:r>
          </a:p>
        </p:txBody>
      </p:sp>
      <p:sp>
        <p:nvSpPr>
          <p:cNvPr id="7" name="TextBox 6"/>
          <p:cNvSpPr txBox="1"/>
          <p:nvPr/>
        </p:nvSpPr>
        <p:spPr>
          <a:xfrm>
            <a:off x="3752849" y="1611362"/>
            <a:ext cx="2362201" cy="646331"/>
          </a:xfrm>
          <a:prstGeom prst="rect">
            <a:avLst/>
          </a:prstGeom>
          <a:solidFill>
            <a:schemeClr val="accent2"/>
          </a:solidFill>
          <a:ln>
            <a:noFill/>
          </a:ln>
        </p:spPr>
        <p:txBody>
          <a:bodyPr wrap="square" rtlCol="0">
            <a:spAutoFit/>
          </a:bodyPr>
          <a:lstStyle/>
          <a:p>
            <a:r>
              <a:rPr lang="lv-LV" b="1" dirty="0"/>
              <a:t>Ekonomika</a:t>
            </a:r>
          </a:p>
          <a:p>
            <a:endParaRPr lang="lv-LV" b="1" dirty="0"/>
          </a:p>
        </p:txBody>
      </p:sp>
      <p:sp>
        <p:nvSpPr>
          <p:cNvPr id="8" name="TextBox 7"/>
          <p:cNvSpPr txBox="1"/>
          <p:nvPr/>
        </p:nvSpPr>
        <p:spPr>
          <a:xfrm>
            <a:off x="3752849" y="2582659"/>
            <a:ext cx="2362201" cy="923330"/>
          </a:xfrm>
          <a:prstGeom prst="rect">
            <a:avLst/>
          </a:prstGeom>
          <a:solidFill>
            <a:schemeClr val="accent2"/>
          </a:solidFill>
          <a:ln>
            <a:noFill/>
          </a:ln>
        </p:spPr>
        <p:txBody>
          <a:bodyPr wrap="square" rtlCol="0">
            <a:spAutoFit/>
          </a:bodyPr>
          <a:lstStyle/>
          <a:p>
            <a:r>
              <a:rPr lang="lv-LV" dirty="0"/>
              <a:t>Kapitāla izpostīšana</a:t>
            </a:r>
          </a:p>
          <a:p>
            <a:r>
              <a:rPr lang="lv-LV" dirty="0"/>
              <a:t>Nestabilas izejmateriālu cenas</a:t>
            </a:r>
          </a:p>
        </p:txBody>
      </p:sp>
      <p:sp>
        <p:nvSpPr>
          <p:cNvPr id="9" name="TextBox 8"/>
          <p:cNvSpPr txBox="1"/>
          <p:nvPr/>
        </p:nvSpPr>
        <p:spPr>
          <a:xfrm>
            <a:off x="3752849" y="3538537"/>
            <a:ext cx="2362201" cy="1200329"/>
          </a:xfrm>
          <a:prstGeom prst="rect">
            <a:avLst/>
          </a:prstGeom>
          <a:solidFill>
            <a:schemeClr val="accent2">
              <a:lumMod val="60000"/>
              <a:lumOff val="40000"/>
            </a:schemeClr>
          </a:solidFill>
          <a:ln>
            <a:noFill/>
          </a:ln>
        </p:spPr>
        <p:txBody>
          <a:bodyPr wrap="square" rtlCol="0">
            <a:spAutoFit/>
          </a:bodyPr>
          <a:lstStyle/>
          <a:p>
            <a:r>
              <a:rPr lang="lv-LV" dirty="0"/>
              <a:t>Ražošanas procesu un vērtību ķēžu izjaukšana</a:t>
            </a:r>
          </a:p>
          <a:p>
            <a:r>
              <a:rPr lang="lv-LV" dirty="0"/>
              <a:t>Darbību pārveidošana un pielāgošana</a:t>
            </a:r>
          </a:p>
        </p:txBody>
      </p:sp>
      <p:sp>
        <p:nvSpPr>
          <p:cNvPr id="10" name="TextBox 9"/>
          <p:cNvSpPr txBox="1"/>
          <p:nvPr/>
        </p:nvSpPr>
        <p:spPr>
          <a:xfrm>
            <a:off x="3752849" y="4771414"/>
            <a:ext cx="2362201" cy="1477328"/>
          </a:xfrm>
          <a:prstGeom prst="rect">
            <a:avLst/>
          </a:prstGeom>
          <a:solidFill>
            <a:schemeClr val="accent2"/>
          </a:solidFill>
          <a:ln>
            <a:noFill/>
          </a:ln>
        </p:spPr>
        <p:txBody>
          <a:bodyPr wrap="square" rtlCol="0">
            <a:spAutoFit/>
          </a:bodyPr>
          <a:lstStyle/>
          <a:p>
            <a:r>
              <a:rPr lang="lv-LV" dirty="0"/>
              <a:t>Papildus faktoru iekļaušana cenā</a:t>
            </a:r>
          </a:p>
          <a:p>
            <a:r>
              <a:rPr lang="lv-LV" dirty="0"/>
              <a:t>Balasta aktīvi (</a:t>
            </a:r>
            <a:r>
              <a:rPr lang="lv-LV" i="1" dirty="0" err="1"/>
              <a:t>Stranded</a:t>
            </a:r>
            <a:r>
              <a:rPr lang="lv-LV" i="1" dirty="0"/>
              <a:t> </a:t>
            </a:r>
            <a:r>
              <a:rPr lang="lv-LV" i="1" dirty="0" err="1"/>
              <a:t>assets</a:t>
            </a:r>
            <a:r>
              <a:rPr lang="lv-LV" dirty="0"/>
              <a:t>)</a:t>
            </a:r>
          </a:p>
          <a:p>
            <a:endParaRPr lang="lv-LV" dirty="0"/>
          </a:p>
        </p:txBody>
      </p:sp>
      <p:sp>
        <p:nvSpPr>
          <p:cNvPr id="11" name="TextBox 10"/>
          <p:cNvSpPr txBox="1"/>
          <p:nvPr/>
        </p:nvSpPr>
        <p:spPr>
          <a:xfrm>
            <a:off x="6458362" y="1611362"/>
            <a:ext cx="2362201" cy="646331"/>
          </a:xfrm>
          <a:prstGeom prst="rect">
            <a:avLst/>
          </a:prstGeom>
          <a:solidFill>
            <a:schemeClr val="bg2">
              <a:lumMod val="75000"/>
            </a:schemeClr>
          </a:solidFill>
          <a:ln>
            <a:noFill/>
          </a:ln>
        </p:spPr>
        <p:txBody>
          <a:bodyPr wrap="square" rtlCol="0">
            <a:spAutoFit/>
          </a:bodyPr>
          <a:lstStyle/>
          <a:p>
            <a:r>
              <a:rPr lang="lv-LV" b="1" dirty="0"/>
              <a:t>Ietekme</a:t>
            </a:r>
          </a:p>
          <a:p>
            <a:endParaRPr lang="lv-LV" b="1" dirty="0"/>
          </a:p>
        </p:txBody>
      </p:sp>
      <p:sp>
        <p:nvSpPr>
          <p:cNvPr id="12" name="TextBox 11"/>
          <p:cNvSpPr txBox="1"/>
          <p:nvPr/>
        </p:nvSpPr>
        <p:spPr>
          <a:xfrm>
            <a:off x="6458362" y="2855982"/>
            <a:ext cx="2362201" cy="1200329"/>
          </a:xfrm>
          <a:prstGeom prst="rect">
            <a:avLst/>
          </a:prstGeom>
          <a:solidFill>
            <a:schemeClr val="bg2">
              <a:lumMod val="75000"/>
            </a:schemeClr>
          </a:solidFill>
          <a:ln>
            <a:noFill/>
          </a:ln>
        </p:spPr>
        <p:txBody>
          <a:bodyPr wrap="square" rtlCol="0">
            <a:spAutoFit/>
          </a:bodyPr>
          <a:lstStyle/>
          <a:p>
            <a:r>
              <a:rPr lang="lv-LV" dirty="0"/>
              <a:t>Aktīvu un nodrošinājuma vērtības samazināšanās</a:t>
            </a:r>
          </a:p>
          <a:p>
            <a:endParaRPr lang="lv-LV" b="1" dirty="0"/>
          </a:p>
        </p:txBody>
      </p:sp>
      <p:sp>
        <p:nvSpPr>
          <p:cNvPr id="13" name="TextBox 12"/>
          <p:cNvSpPr txBox="1"/>
          <p:nvPr/>
        </p:nvSpPr>
        <p:spPr>
          <a:xfrm>
            <a:off x="6458361" y="4428528"/>
            <a:ext cx="2362201" cy="1200329"/>
          </a:xfrm>
          <a:prstGeom prst="rect">
            <a:avLst/>
          </a:prstGeom>
          <a:solidFill>
            <a:schemeClr val="bg2">
              <a:lumMod val="75000"/>
            </a:schemeClr>
          </a:solidFill>
          <a:ln>
            <a:noFill/>
          </a:ln>
        </p:spPr>
        <p:txBody>
          <a:bodyPr wrap="square" rtlCol="0">
            <a:spAutoFit/>
          </a:bodyPr>
          <a:lstStyle/>
          <a:p>
            <a:r>
              <a:rPr lang="lv-LV" dirty="0"/>
              <a:t>Zemāka uzņēmuma rentabilitāte zemāku ieņēmumu un augstāku izmaksu dēļ</a:t>
            </a:r>
            <a:endParaRPr lang="lv-LV" b="1" dirty="0"/>
          </a:p>
        </p:txBody>
      </p:sp>
      <p:sp>
        <p:nvSpPr>
          <p:cNvPr id="14" name="TextBox 13"/>
          <p:cNvSpPr txBox="1"/>
          <p:nvPr/>
        </p:nvSpPr>
        <p:spPr>
          <a:xfrm>
            <a:off x="8991599" y="1611362"/>
            <a:ext cx="2362201" cy="646331"/>
          </a:xfrm>
          <a:prstGeom prst="rect">
            <a:avLst/>
          </a:prstGeom>
          <a:solidFill>
            <a:schemeClr val="accent2"/>
          </a:solidFill>
          <a:ln>
            <a:noFill/>
          </a:ln>
        </p:spPr>
        <p:txBody>
          <a:bodyPr wrap="square" rtlCol="0">
            <a:spAutoFit/>
          </a:bodyPr>
          <a:lstStyle/>
          <a:p>
            <a:r>
              <a:rPr lang="lv-LV" b="1" dirty="0"/>
              <a:t>Finanšu sistēma</a:t>
            </a:r>
          </a:p>
          <a:p>
            <a:endParaRPr lang="lv-LV" b="1" dirty="0"/>
          </a:p>
        </p:txBody>
      </p:sp>
      <p:sp>
        <p:nvSpPr>
          <p:cNvPr id="15" name="TextBox 14"/>
          <p:cNvSpPr txBox="1"/>
          <p:nvPr/>
        </p:nvSpPr>
        <p:spPr>
          <a:xfrm>
            <a:off x="8991598" y="2627531"/>
            <a:ext cx="2362201" cy="4247317"/>
          </a:xfrm>
          <a:prstGeom prst="rect">
            <a:avLst/>
          </a:prstGeom>
          <a:solidFill>
            <a:schemeClr val="accent2"/>
          </a:solidFill>
          <a:ln>
            <a:noFill/>
          </a:ln>
        </p:spPr>
        <p:txBody>
          <a:bodyPr wrap="square" rtlCol="0">
            <a:spAutoFit/>
          </a:bodyPr>
          <a:lstStyle/>
          <a:p>
            <a:r>
              <a:rPr lang="lv-LV" dirty="0"/>
              <a:t>Tirgus risks</a:t>
            </a:r>
          </a:p>
          <a:p>
            <a:r>
              <a:rPr lang="lv-LV" dirty="0"/>
              <a:t>Kredītu un obligāciju zaudējumi</a:t>
            </a:r>
          </a:p>
          <a:p>
            <a:endParaRPr lang="lv-LV" dirty="0"/>
          </a:p>
          <a:p>
            <a:r>
              <a:rPr lang="lv-LV" dirty="0"/>
              <a:t>Kredītu risks</a:t>
            </a:r>
          </a:p>
          <a:p>
            <a:r>
              <a:rPr lang="lv-LV" dirty="0"/>
              <a:t>Korporatīvo aizdevumu zaudējumi</a:t>
            </a:r>
          </a:p>
          <a:p>
            <a:endParaRPr lang="lv-LV" dirty="0"/>
          </a:p>
          <a:p>
            <a:r>
              <a:rPr lang="lv-LV" dirty="0"/>
              <a:t>Likviditātes riski (pārfinansēšanas riski)</a:t>
            </a:r>
          </a:p>
          <a:p>
            <a:endParaRPr lang="lv-LV" dirty="0"/>
          </a:p>
          <a:p>
            <a:r>
              <a:rPr lang="lv-LV" dirty="0"/>
              <a:t>Operacionālie riski (atbildības risks, kaitējums reputācijai, juridiskās izmaksas)</a:t>
            </a:r>
          </a:p>
        </p:txBody>
      </p:sp>
      <p:sp>
        <p:nvSpPr>
          <p:cNvPr id="16" name="TextBox 15"/>
          <p:cNvSpPr txBox="1"/>
          <p:nvPr/>
        </p:nvSpPr>
        <p:spPr>
          <a:xfrm>
            <a:off x="4171375" y="852279"/>
            <a:ext cx="6001323" cy="646331"/>
          </a:xfrm>
          <a:prstGeom prst="rect">
            <a:avLst/>
          </a:prstGeom>
          <a:noFill/>
        </p:spPr>
        <p:txBody>
          <a:bodyPr wrap="none" rtlCol="0">
            <a:spAutoFit/>
          </a:bodyPr>
          <a:lstStyle/>
          <a:p>
            <a:endParaRPr lang="lv-LV" dirty="0"/>
          </a:p>
          <a:p>
            <a:r>
              <a:rPr lang="lv-LV" dirty="0"/>
              <a:t>finanšu riski izraisa makroekonomiskā stāvokļa pasliktināšanos</a:t>
            </a:r>
          </a:p>
        </p:txBody>
      </p:sp>
      <p:sp>
        <p:nvSpPr>
          <p:cNvPr id="17" name="TextBox 16"/>
          <p:cNvSpPr txBox="1"/>
          <p:nvPr/>
        </p:nvSpPr>
        <p:spPr>
          <a:xfrm>
            <a:off x="2631862" y="6204164"/>
            <a:ext cx="6274218" cy="646331"/>
          </a:xfrm>
          <a:prstGeom prst="rect">
            <a:avLst/>
          </a:prstGeom>
          <a:noFill/>
        </p:spPr>
        <p:txBody>
          <a:bodyPr wrap="none" rtlCol="0">
            <a:spAutoFit/>
          </a:bodyPr>
          <a:lstStyle/>
          <a:p>
            <a:endParaRPr lang="lv-LV" dirty="0"/>
          </a:p>
          <a:p>
            <a:r>
              <a:rPr lang="lv-LV" dirty="0"/>
              <a:t>makroekonomiskā pasliktināšanās rada pieaugošus finanšu riskus</a:t>
            </a:r>
          </a:p>
        </p:txBody>
      </p:sp>
      <p:cxnSp>
        <p:nvCxnSpPr>
          <p:cNvPr id="26" name="Elbow Connector 25"/>
          <p:cNvCxnSpPr>
            <a:stCxn id="14" idx="0"/>
          </p:cNvCxnSpPr>
          <p:nvPr/>
        </p:nvCxnSpPr>
        <p:spPr>
          <a:xfrm rot="16200000" flipV="1">
            <a:off x="7100890" y="-1460449"/>
            <a:ext cx="12700" cy="6143621"/>
          </a:xfrm>
          <a:prstGeom prst="bentConnector4">
            <a:avLst>
              <a:gd name="adj1" fmla="val 5175000"/>
              <a:gd name="adj2" fmla="val 100077"/>
            </a:avLst>
          </a:prstGeom>
          <a:ln w="53975" cap="sq">
            <a:round/>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4733928" y="6248744"/>
            <a:ext cx="4257671" cy="210595"/>
          </a:xfrm>
          <a:prstGeom prst="bentConnector3">
            <a:avLst>
              <a:gd name="adj1" fmla="val 112"/>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409537" y="3171825"/>
            <a:ext cx="34331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409537" y="5438775"/>
            <a:ext cx="34331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115049" y="4267200"/>
            <a:ext cx="34331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56848"/>
            <a:ext cx="1376770" cy="484021"/>
          </a:xfrm>
          <a:prstGeom prst="rect">
            <a:avLst/>
          </a:prstGeom>
        </p:spPr>
      </p:pic>
    </p:spTree>
    <p:extLst>
      <p:ext uri="{BB962C8B-B14F-4D97-AF65-F5344CB8AC3E}">
        <p14:creationId xmlns:p14="http://schemas.microsoft.com/office/powerpoint/2010/main" val="252110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410" y="308662"/>
            <a:ext cx="2833817" cy="8484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t>ES ZAĻAIS KURSS</a:t>
            </a:r>
          </a:p>
        </p:txBody>
      </p:sp>
      <p:sp>
        <p:nvSpPr>
          <p:cNvPr id="5" name="Rectangle 4"/>
          <p:cNvSpPr/>
          <p:nvPr/>
        </p:nvSpPr>
        <p:spPr>
          <a:xfrm>
            <a:off x="4103213" y="347270"/>
            <a:ext cx="7812561" cy="923330"/>
          </a:xfrm>
          <a:prstGeom prst="rect">
            <a:avLst/>
          </a:prstGeom>
          <a:ln>
            <a:solidFill>
              <a:schemeClr val="tx1"/>
            </a:solidFill>
          </a:ln>
        </p:spPr>
        <p:txBody>
          <a:bodyPr wrap="square">
            <a:spAutoFit/>
          </a:bodyPr>
          <a:lstStyle/>
          <a:p>
            <a:r>
              <a:rPr lang="lv-LV" dirty="0"/>
              <a:t>Eiropas izaugsmes stratēģija, kuras mērķis ir uzlabot iedzīvotāju labklājību un veselību, līdz 2050. gadam panākt Eiropas </a:t>
            </a:r>
            <a:r>
              <a:rPr lang="lv-LV" dirty="0" err="1"/>
              <a:t>klimatneitralitāti</a:t>
            </a:r>
            <a:r>
              <a:rPr lang="lv-LV" dirty="0"/>
              <a:t> un sargāt, saglabāt un pilnveidot ES dabas kapitālu un biodaudzveidību.</a:t>
            </a:r>
          </a:p>
        </p:txBody>
      </p:sp>
      <p:sp>
        <p:nvSpPr>
          <p:cNvPr id="6" name="Right Arrow 5"/>
          <p:cNvSpPr/>
          <p:nvPr/>
        </p:nvSpPr>
        <p:spPr>
          <a:xfrm rot="5400000">
            <a:off x="1723207" y="1456512"/>
            <a:ext cx="1520227" cy="1148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6"/>
          <p:cNvSpPr/>
          <p:nvPr/>
        </p:nvSpPr>
        <p:spPr>
          <a:xfrm>
            <a:off x="949410" y="2904272"/>
            <a:ext cx="2833817" cy="8484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t>ES Taksonomija</a:t>
            </a:r>
          </a:p>
        </p:txBody>
      </p:sp>
      <p:sp>
        <p:nvSpPr>
          <p:cNvPr id="8" name="Rectangle 7"/>
          <p:cNvSpPr/>
          <p:nvPr/>
        </p:nvSpPr>
        <p:spPr>
          <a:xfrm>
            <a:off x="4103212" y="1470363"/>
            <a:ext cx="7812561" cy="1200329"/>
          </a:xfrm>
          <a:prstGeom prst="rect">
            <a:avLst/>
          </a:prstGeom>
          <a:ln>
            <a:solidFill>
              <a:schemeClr val="tx1"/>
            </a:solidFill>
          </a:ln>
        </p:spPr>
        <p:txBody>
          <a:bodyPr wrap="square">
            <a:spAutoFit/>
          </a:bodyPr>
          <a:lstStyle/>
          <a:p>
            <a:r>
              <a:rPr lang="lv-LV" dirty="0"/>
              <a:t>Uzņēmumiem ir vajadzīgs visaptverošs ilgtspējas satvars, lai tie varētu attiecīgi mainīt savu uzņēmējdarbības modeli. Lai nodrošinātu, ka šāda pārkārtošanās notiek arī finanšu jomā, un nepieļautu </a:t>
            </a:r>
            <a:r>
              <a:rPr lang="lv-LV" dirty="0" err="1"/>
              <a:t>zaļmaldināšanu</a:t>
            </a:r>
            <a:r>
              <a:rPr lang="lv-LV" dirty="0"/>
              <a:t>, visi šodienas paketes elementi uzlabos ilgtspējas informācijas ticamību un salīdzināmību. </a:t>
            </a:r>
          </a:p>
        </p:txBody>
      </p:sp>
      <p:sp>
        <p:nvSpPr>
          <p:cNvPr id="9" name="Rectangle 8"/>
          <p:cNvSpPr/>
          <p:nvPr/>
        </p:nvSpPr>
        <p:spPr>
          <a:xfrm>
            <a:off x="4103211" y="2904272"/>
            <a:ext cx="7812561" cy="1477328"/>
          </a:xfrm>
          <a:prstGeom prst="rect">
            <a:avLst/>
          </a:prstGeom>
          <a:ln>
            <a:solidFill>
              <a:schemeClr val="tx1"/>
            </a:solidFill>
          </a:ln>
        </p:spPr>
        <p:txBody>
          <a:bodyPr wrap="square">
            <a:spAutoFit/>
          </a:bodyPr>
          <a:lstStyle/>
          <a:p>
            <a:r>
              <a:rPr lang="lv-LV" dirty="0"/>
              <a:t>ES taksonomija ir zinātniski pamatots pārredzamības rīks, kas domāts uzņēmumiem un investoriem. Tas ir kopīgs, vispārlietojams satvars, ko investori var izmantot, investējot projektos un saimnieciskajās darbībās, kam ir būtiska pozitīva ietekme uz klimatu un vidi. Šis akts arī nosaka informācijas atklāšanas pienākumus uzņēmumiem un finanšu tirgus dalībniekiem.</a:t>
            </a:r>
          </a:p>
        </p:txBody>
      </p:sp>
      <p:sp>
        <p:nvSpPr>
          <p:cNvPr id="10" name="Right Arrow 9"/>
          <p:cNvSpPr/>
          <p:nvPr/>
        </p:nvSpPr>
        <p:spPr>
          <a:xfrm rot="5400000">
            <a:off x="1659665" y="4035350"/>
            <a:ext cx="163367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10"/>
          <p:cNvSpPr/>
          <p:nvPr/>
        </p:nvSpPr>
        <p:spPr>
          <a:xfrm>
            <a:off x="949410" y="5599521"/>
            <a:ext cx="2833817" cy="8484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t>Jauna Uzņēmumu ilgtspējas informācijas atklāšanas direktīva (CSRD)</a:t>
            </a:r>
            <a:endParaRPr lang="lv-LV" sz="1600" dirty="0"/>
          </a:p>
        </p:txBody>
      </p:sp>
      <p:sp>
        <p:nvSpPr>
          <p:cNvPr id="12" name="Rectangle 11"/>
          <p:cNvSpPr/>
          <p:nvPr/>
        </p:nvSpPr>
        <p:spPr>
          <a:xfrm>
            <a:off x="4103211" y="4536095"/>
            <a:ext cx="7861305" cy="2308324"/>
          </a:xfrm>
          <a:prstGeom prst="rect">
            <a:avLst/>
          </a:prstGeom>
          <a:noFill/>
          <a:ln>
            <a:solidFill>
              <a:schemeClr val="accent1">
                <a:shade val="50000"/>
              </a:schemeClr>
            </a:solidFill>
          </a:ln>
        </p:spPr>
        <p:txBody>
          <a:bodyPr wrap="square">
            <a:spAutoFit/>
          </a:bodyPr>
          <a:lstStyle/>
          <a:p>
            <a:pPr fontAlgn="base"/>
            <a:r>
              <a:rPr lang="lv-LV" dirty="0"/>
              <a:t>Uzņēmumu ilgtspējas informācijas atklāšanas direktīvas (CSRD) mērķis ir uzlabot ilgtspējas informācijas plūsmu korporatīvajā pasaulē. Tas paredz saskanīgākus noteikumus, kā sagatavot ilgtspējas ziņojumus, un līdz ar to finanšu uzņēmumiem, investoriem un plašākai sabiedrībai būs pieejama salīdzināma un uzticama informācija par ilgtspēju. Tiek pārskatīti un nostiprināti esošie noteikumi, kas tika ieviesti ar Nefinanšu informācijas atklāšanas direktīvu (</a:t>
            </a:r>
            <a:r>
              <a:rPr lang="lv-LV" i="1" dirty="0"/>
              <a:t>NFRD</a:t>
            </a:r>
            <a:r>
              <a:rPr lang="lv-LV" dirty="0"/>
              <a:t>). Tā mērķis ir izveidot noteikumu bāzi, kas laika gaitā nodrošinās, ka ilgtspējas pārskati ir līdzvērtīgi finanšu pārskatiem. </a:t>
            </a:r>
          </a:p>
        </p:txBody>
      </p:sp>
      <p:sp>
        <p:nvSpPr>
          <p:cNvPr id="13" name="Rectangle 12"/>
          <p:cNvSpPr/>
          <p:nvPr/>
        </p:nvSpPr>
        <p:spPr>
          <a:xfrm>
            <a:off x="6537159" y="6611779"/>
            <a:ext cx="5594684" cy="246221"/>
          </a:xfrm>
          <a:prstGeom prst="rect">
            <a:avLst/>
          </a:prstGeom>
        </p:spPr>
        <p:txBody>
          <a:bodyPr wrap="square">
            <a:spAutoFit/>
          </a:bodyPr>
          <a:lstStyle/>
          <a:p>
            <a:r>
              <a:rPr lang="lv-LV" sz="1000" dirty="0">
                <a:hlinkClick r:id="rId2"/>
              </a:rPr>
              <a:t>https://lvportals.lv/dienaskartiba/327300-eiropas-komisija-pienem-verienigu-taksonomijas-paketi-2021</a:t>
            </a:r>
            <a:r>
              <a:rPr lang="lv-LV" sz="1000" dirty="0"/>
              <a:t> </a:t>
            </a:r>
          </a:p>
        </p:txBody>
      </p:sp>
    </p:spTree>
    <p:extLst>
      <p:ext uri="{BB962C8B-B14F-4D97-AF65-F5344CB8AC3E}">
        <p14:creationId xmlns:p14="http://schemas.microsoft.com/office/powerpoint/2010/main" val="224942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8DF1F8-8A0C-8C2B-8C7E-F164C4571A9F}"/>
              </a:ext>
            </a:extLst>
          </p:cNvPr>
          <p:cNvSpPr>
            <a:spLocks noGrp="1"/>
          </p:cNvSpPr>
          <p:nvPr>
            <p:ph type="title"/>
          </p:nvPr>
        </p:nvSpPr>
        <p:spPr>
          <a:xfrm>
            <a:off x="3454400" y="381000"/>
            <a:ext cx="8128000" cy="1036642"/>
          </a:xfrm>
        </p:spPr>
        <p:txBody>
          <a:bodyPr/>
          <a:lstStyle/>
          <a:p>
            <a:r>
              <a:rPr lang="lv-LV" dirty="0">
                <a:solidFill>
                  <a:srgbClr val="155452"/>
                </a:solidFill>
                <a:latin typeface="Cambria" panose="02040503050406030204" pitchFamily="18" charset="0"/>
                <a:ea typeface="Cambria" panose="02040503050406030204" pitchFamily="18" charset="0"/>
              </a:rPr>
              <a:t>Valsts un pašvaldību loma klimata mērķu sasniegšanā</a:t>
            </a:r>
          </a:p>
        </p:txBody>
      </p:sp>
      <p:sp>
        <p:nvSpPr>
          <p:cNvPr id="6" name="Content Placeholder 2">
            <a:extLst>
              <a:ext uri="{FF2B5EF4-FFF2-40B4-BE49-F238E27FC236}">
                <a16:creationId xmlns:a16="http://schemas.microsoft.com/office/drawing/2014/main" id="{5399D265-985A-6475-452F-0CAAE80B085B}"/>
              </a:ext>
            </a:extLst>
          </p:cNvPr>
          <p:cNvSpPr txBox="1">
            <a:spLocks/>
          </p:cNvSpPr>
          <p:nvPr/>
        </p:nvSpPr>
        <p:spPr>
          <a:xfrm>
            <a:off x="3251200" y="1444810"/>
            <a:ext cx="8128000" cy="4373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lv-LV" dirty="0">
                <a:latin typeface="Cambria" panose="02040503050406030204" pitchFamily="18" charset="0"/>
                <a:ea typeface="Cambria" panose="02040503050406030204" pitchFamily="18" charset="0"/>
              </a:rPr>
              <a:t>«</a:t>
            </a:r>
            <a:r>
              <a:rPr lang="lv-LV" sz="2000" dirty="0">
                <a:latin typeface="Cambria" panose="02040503050406030204" pitchFamily="18" charset="0"/>
                <a:ea typeface="Cambria" panose="02040503050406030204" pitchFamily="18" charset="0"/>
              </a:rPr>
              <a:t>Zaļā budžeta» ietvara  ieviešana valsts un pašvaldību budžeta veidošanas un izpildes procesā</a:t>
            </a:r>
          </a:p>
          <a:p>
            <a:pPr marL="342900" indent="-342900"/>
            <a:r>
              <a:rPr lang="lv-LV" sz="2000" dirty="0">
                <a:latin typeface="Cambria" panose="02040503050406030204" pitchFamily="18" charset="0"/>
                <a:ea typeface="Cambria" panose="02040503050406030204" pitchFamily="18" charset="0"/>
              </a:rPr>
              <a:t>Ilgtspējības kritērijiem atbilstošu projektu īstenošana</a:t>
            </a:r>
          </a:p>
          <a:p>
            <a:pPr marL="342900" indent="-342900"/>
            <a:endParaRPr lang="lv-LV" dirty="0"/>
          </a:p>
        </p:txBody>
      </p:sp>
      <p:sp>
        <p:nvSpPr>
          <p:cNvPr id="7" name="Text Placeholder 3">
            <a:extLst>
              <a:ext uri="{FF2B5EF4-FFF2-40B4-BE49-F238E27FC236}">
                <a16:creationId xmlns:a16="http://schemas.microsoft.com/office/drawing/2014/main" id="{FFC9AAA7-2F44-D15B-87B0-12C52D2DF732}"/>
              </a:ext>
            </a:extLst>
          </p:cNvPr>
          <p:cNvSpPr>
            <a:spLocks noGrp="1"/>
          </p:cNvSpPr>
          <p:nvPr>
            <p:ph type="body" sz="quarter" idx="10"/>
          </p:nvPr>
        </p:nvSpPr>
        <p:spPr>
          <a:xfrm>
            <a:off x="3454400" y="6324600"/>
            <a:ext cx="2641600" cy="304800"/>
          </a:xfrm>
        </p:spPr>
        <p:txBody>
          <a:bodyPr/>
          <a:lstStyle/>
          <a:p>
            <a:endParaRPr lang="lv-LV"/>
          </a:p>
        </p:txBody>
      </p:sp>
      <p:sp>
        <p:nvSpPr>
          <p:cNvPr id="9" name="Slide Number Placeholder 5">
            <a:extLst>
              <a:ext uri="{FF2B5EF4-FFF2-40B4-BE49-F238E27FC236}">
                <a16:creationId xmlns:a16="http://schemas.microsoft.com/office/drawing/2014/main" id="{56D827BE-E712-2BB7-BB8C-9CA937524332}"/>
              </a:ext>
            </a:extLst>
          </p:cNvPr>
          <p:cNvSpPr>
            <a:spLocks noGrp="1"/>
          </p:cNvSpPr>
          <p:nvPr>
            <p:ph type="sldNum" sz="quarter" idx="13"/>
          </p:nvPr>
        </p:nvSpPr>
        <p:spPr>
          <a:xfrm>
            <a:off x="11379200" y="6324600"/>
            <a:ext cx="406400" cy="304800"/>
          </a:xfrm>
        </p:spPr>
        <p:txBody>
          <a:bodyPr/>
          <a:lstStyle/>
          <a:p>
            <a:pPr>
              <a:defRPr/>
            </a:pPr>
            <a:fld id="{F81C32C3-3E69-460B-8238-69DA2EB6D347}" type="slidenum">
              <a:rPr lang="en-US" altLang="en-US" smtClean="0"/>
              <a:pPr>
                <a:defRPr/>
              </a:pPr>
              <a:t>6</a:t>
            </a:fld>
            <a:endParaRPr lang="en-US" altLang="en-US"/>
          </a:p>
        </p:txBody>
      </p:sp>
      <p:pic>
        <p:nvPicPr>
          <p:cNvPr id="14" name="Picture 7">
            <a:extLst>
              <a:ext uri="{FF2B5EF4-FFF2-40B4-BE49-F238E27FC236}">
                <a16:creationId xmlns:a16="http://schemas.microsoft.com/office/drawing/2014/main" id="{AEF97936-27CD-3472-105A-AA90E4F1F946}"/>
              </a:ext>
            </a:extLst>
          </p:cNvPr>
          <p:cNvPicPr>
            <a:picLocks noChangeAspect="1"/>
          </p:cNvPicPr>
          <p:nvPr/>
        </p:nvPicPr>
        <p:blipFill>
          <a:blip r:embed="rId2"/>
          <a:stretch>
            <a:fillRect/>
          </a:stretch>
        </p:blipFill>
        <p:spPr>
          <a:xfrm>
            <a:off x="1606164" y="3106746"/>
            <a:ext cx="9366637" cy="3587144"/>
          </a:xfrm>
          <a:prstGeom prst="rect">
            <a:avLst/>
          </a:prstGeom>
        </p:spPr>
      </p:pic>
      <p:sp>
        <p:nvSpPr>
          <p:cNvPr id="15" name="Rectangle 8">
            <a:extLst>
              <a:ext uri="{FF2B5EF4-FFF2-40B4-BE49-F238E27FC236}">
                <a16:creationId xmlns:a16="http://schemas.microsoft.com/office/drawing/2014/main" id="{1DF3DB48-C879-FCC9-7D34-C7223F968CA4}"/>
              </a:ext>
            </a:extLst>
          </p:cNvPr>
          <p:cNvSpPr/>
          <p:nvPr/>
        </p:nvSpPr>
        <p:spPr>
          <a:xfrm>
            <a:off x="1367624" y="2941983"/>
            <a:ext cx="10011576" cy="38086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0539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411" y="223248"/>
            <a:ext cx="10515600" cy="4351338"/>
          </a:xfrm>
        </p:spPr>
        <p:txBody>
          <a:bodyPr/>
          <a:lstStyle/>
          <a:p>
            <a:pPr marL="0" indent="0" algn="just">
              <a:buNone/>
            </a:pPr>
            <a:r>
              <a:rPr lang="lv-LV" sz="2400" dirty="0"/>
              <a:t>Balstīti uz diviem visaptverošiem principiem - būtisks  </a:t>
            </a:r>
            <a:r>
              <a:rPr lang="lv-LV" sz="2400" i="1" dirty="0"/>
              <a:t>ieguldījums </a:t>
            </a:r>
            <a:r>
              <a:rPr lang="lv-LV" sz="2400" dirty="0"/>
              <a:t> un  </a:t>
            </a:r>
            <a:r>
              <a:rPr lang="lv-LV" sz="2400" i="1" dirty="0"/>
              <a:t>būtisks kaitējums (DNSH)</a:t>
            </a:r>
            <a:r>
              <a:rPr lang="lv-LV" sz="2400" dirty="0"/>
              <a:t>. </a:t>
            </a:r>
          </a:p>
          <a:p>
            <a:pPr marL="0" indent="0" algn="just">
              <a:buNone/>
            </a:pPr>
            <a:r>
              <a:rPr lang="lv-LV" sz="2400" dirty="0"/>
              <a:t>ES taksonomijas principi paredz nosacījumu: saimnieciskai darbībai ir jāsniedz būtisks ieguldījums vismaz viena vides mērķa sasniegšanā un tā nedrīkst radīt būtisku kaitējumu pārējiem pieciem, kā arī tai ir jāatbilst minimālajām sociālajām garantijām.</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727" y="2786742"/>
            <a:ext cx="4691672" cy="331084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0" y="2786742"/>
            <a:ext cx="4937759" cy="4003429"/>
          </a:xfrm>
          <a:prstGeom prst="rect">
            <a:avLst/>
          </a:prstGeom>
        </p:spPr>
      </p:pic>
      <p:sp>
        <p:nvSpPr>
          <p:cNvPr id="6" name="Rectangle 5"/>
          <p:cNvSpPr/>
          <p:nvPr/>
        </p:nvSpPr>
        <p:spPr>
          <a:xfrm>
            <a:off x="1018904" y="6332211"/>
            <a:ext cx="3648892" cy="338554"/>
          </a:xfrm>
          <a:prstGeom prst="rect">
            <a:avLst/>
          </a:prstGeom>
        </p:spPr>
        <p:txBody>
          <a:bodyPr wrap="square">
            <a:spAutoFit/>
          </a:bodyPr>
          <a:lstStyle/>
          <a:p>
            <a:r>
              <a:rPr lang="lv-LV" sz="800" dirty="0">
                <a:hlinkClick r:id="rId4"/>
              </a:rPr>
              <a:t>https://www.ecostarhub.com/wp-content/uploads/2017/06/State-of-European-Markets-2017-Biodiversity-Offsets-and-Compensation.pdf</a:t>
            </a:r>
            <a:endParaRPr lang="lv-LV" sz="800" dirty="0"/>
          </a:p>
        </p:txBody>
      </p:sp>
      <p:sp>
        <p:nvSpPr>
          <p:cNvPr id="2" name="TextBox 1"/>
          <p:cNvSpPr txBox="1"/>
          <p:nvPr/>
        </p:nvSpPr>
        <p:spPr>
          <a:xfrm>
            <a:off x="5028953" y="3984012"/>
            <a:ext cx="1293944" cy="707886"/>
          </a:xfrm>
          <a:prstGeom prst="rect">
            <a:avLst/>
          </a:prstGeom>
          <a:solidFill>
            <a:schemeClr val="bg1"/>
          </a:solidFill>
        </p:spPr>
        <p:txBody>
          <a:bodyPr wrap="none" rtlCol="0">
            <a:spAutoFit/>
          </a:bodyPr>
          <a:lstStyle/>
          <a:p>
            <a:r>
              <a:rPr lang="lv-LV" sz="800" dirty="0"/>
              <a:t>Paredzamā ietekme</a:t>
            </a:r>
          </a:p>
          <a:p>
            <a:r>
              <a:rPr lang="lv-LV" sz="800" dirty="0"/>
              <a:t>Izvairīšanās</a:t>
            </a:r>
          </a:p>
          <a:p>
            <a:r>
              <a:rPr lang="lv-LV" sz="800" dirty="0"/>
              <a:t>Samazināšana</a:t>
            </a:r>
          </a:p>
          <a:p>
            <a:r>
              <a:rPr lang="lv-LV" sz="800" dirty="0"/>
              <a:t>Atjaunošana/atveseļošana</a:t>
            </a:r>
          </a:p>
          <a:p>
            <a:r>
              <a:rPr lang="lv-LV" sz="800" dirty="0"/>
              <a:t>kompensēšana</a:t>
            </a:r>
          </a:p>
        </p:txBody>
      </p:sp>
      <p:sp>
        <p:nvSpPr>
          <p:cNvPr id="7" name="TextBox 6"/>
          <p:cNvSpPr txBox="1"/>
          <p:nvPr/>
        </p:nvSpPr>
        <p:spPr>
          <a:xfrm>
            <a:off x="4119352" y="3737791"/>
            <a:ext cx="1879041" cy="246221"/>
          </a:xfrm>
          <a:prstGeom prst="rect">
            <a:avLst/>
          </a:prstGeom>
          <a:solidFill>
            <a:schemeClr val="bg1"/>
          </a:solidFill>
        </p:spPr>
        <p:txBody>
          <a:bodyPr wrap="none" rtlCol="0">
            <a:spAutoFit/>
          </a:bodyPr>
          <a:lstStyle/>
          <a:p>
            <a:r>
              <a:rPr lang="lv-LV" sz="1000" dirty="0"/>
              <a:t>Ietekmes mazināšanas hierarhija</a:t>
            </a:r>
          </a:p>
        </p:txBody>
      </p:sp>
      <p:sp>
        <p:nvSpPr>
          <p:cNvPr id="8" name="TextBox 7"/>
          <p:cNvSpPr txBox="1"/>
          <p:nvPr/>
        </p:nvSpPr>
        <p:spPr>
          <a:xfrm>
            <a:off x="10552606" y="3368459"/>
            <a:ext cx="1602811" cy="369332"/>
          </a:xfrm>
          <a:prstGeom prst="rect">
            <a:avLst/>
          </a:prstGeom>
          <a:noFill/>
        </p:spPr>
        <p:txBody>
          <a:bodyPr wrap="none" rtlCol="0">
            <a:spAutoFit/>
          </a:bodyPr>
          <a:lstStyle/>
          <a:p>
            <a:r>
              <a:rPr lang="lv-LV" b="1" dirty="0">
                <a:solidFill>
                  <a:srgbClr val="FF0000"/>
                </a:solidFill>
              </a:rPr>
              <a:t>Kompensācijas</a:t>
            </a:r>
          </a:p>
        </p:txBody>
      </p:sp>
      <p:sp>
        <p:nvSpPr>
          <p:cNvPr id="9" name="TextBox 8"/>
          <p:cNvSpPr txBox="1"/>
          <p:nvPr/>
        </p:nvSpPr>
        <p:spPr>
          <a:xfrm rot="16200000">
            <a:off x="442497" y="4521936"/>
            <a:ext cx="1152816" cy="276999"/>
          </a:xfrm>
          <a:prstGeom prst="rect">
            <a:avLst/>
          </a:prstGeom>
          <a:solidFill>
            <a:schemeClr val="bg1"/>
          </a:solidFill>
        </p:spPr>
        <p:txBody>
          <a:bodyPr wrap="none" rtlCol="0">
            <a:spAutoFit/>
          </a:bodyPr>
          <a:lstStyle/>
          <a:p>
            <a:r>
              <a:rPr lang="lv-LV" sz="1200" dirty="0"/>
              <a:t>neto zaudējumi</a:t>
            </a:r>
          </a:p>
        </p:txBody>
      </p:sp>
      <p:sp>
        <p:nvSpPr>
          <p:cNvPr id="10" name="TextBox 9"/>
          <p:cNvSpPr txBox="1"/>
          <p:nvPr/>
        </p:nvSpPr>
        <p:spPr>
          <a:xfrm rot="16200000">
            <a:off x="441647" y="3269301"/>
            <a:ext cx="967757" cy="461665"/>
          </a:xfrm>
          <a:prstGeom prst="rect">
            <a:avLst/>
          </a:prstGeom>
          <a:solidFill>
            <a:schemeClr val="bg1"/>
          </a:solidFill>
        </p:spPr>
        <p:txBody>
          <a:bodyPr wrap="square" rtlCol="0">
            <a:spAutoFit/>
          </a:bodyPr>
          <a:lstStyle/>
          <a:p>
            <a:r>
              <a:rPr lang="lv-LV" sz="1200" dirty="0"/>
              <a:t>neto pieaugums</a:t>
            </a:r>
          </a:p>
        </p:txBody>
      </p:sp>
      <p:sp>
        <p:nvSpPr>
          <p:cNvPr id="11" name="Rectangle 10"/>
          <p:cNvSpPr/>
          <p:nvPr/>
        </p:nvSpPr>
        <p:spPr>
          <a:xfrm>
            <a:off x="799010" y="2714278"/>
            <a:ext cx="4606292" cy="369332"/>
          </a:xfrm>
          <a:prstGeom prst="rect">
            <a:avLst/>
          </a:prstGeom>
          <a:solidFill>
            <a:srgbClr val="666699"/>
          </a:solidFill>
        </p:spPr>
        <p:txBody>
          <a:bodyPr wrap="square">
            <a:spAutoFit/>
          </a:bodyPr>
          <a:lstStyle/>
          <a:p>
            <a:r>
              <a:rPr lang="lv-LV" dirty="0">
                <a:solidFill>
                  <a:schemeClr val="bg1"/>
                </a:solidFill>
              </a:rPr>
              <a:t>ietekmes mazināšanas hierarhijas koncepcija</a:t>
            </a:r>
          </a:p>
        </p:txBody>
      </p:sp>
    </p:spTree>
    <p:extLst>
      <p:ext uri="{BB962C8B-B14F-4D97-AF65-F5344CB8AC3E}">
        <p14:creationId xmlns:p14="http://schemas.microsoft.com/office/powerpoint/2010/main" val="144219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509" y="1403468"/>
            <a:ext cx="11000119" cy="5106000"/>
          </a:xfrm>
          <a:prstGeom prst="rect">
            <a:avLst/>
          </a:prstGeom>
        </p:spPr>
      </p:pic>
      <p:sp>
        <p:nvSpPr>
          <p:cNvPr id="3" name="TextBox 2"/>
          <p:cNvSpPr txBox="1"/>
          <p:nvPr/>
        </p:nvSpPr>
        <p:spPr>
          <a:xfrm>
            <a:off x="286709" y="264694"/>
            <a:ext cx="11410546" cy="1138773"/>
          </a:xfrm>
          <a:prstGeom prst="rect">
            <a:avLst/>
          </a:prstGeom>
          <a:noFill/>
        </p:spPr>
        <p:txBody>
          <a:bodyPr wrap="square" rtlCol="0">
            <a:spAutoFit/>
          </a:bodyPr>
          <a:lstStyle/>
          <a:p>
            <a:r>
              <a:rPr lang="lv-LV" sz="2800" dirty="0"/>
              <a:t>Taksonomijas </a:t>
            </a:r>
            <a:r>
              <a:rPr lang="lv-LV" sz="2000" dirty="0"/>
              <a:t>ietvaros tiek nodalītas darbības, kas atzīstamas par zaļām (neatstāj negatīvu ietekmi uz vidi), no tādām, kas vidi ietekmē negatīvi. Lai sasniegtu klimatneitralitāti līdz 2050.gadam, vidi ietekmējošās darbības tiks pārskatītas, vairākām darbībām paredzot pārejas posmus.</a:t>
            </a:r>
          </a:p>
        </p:txBody>
      </p:sp>
      <p:sp>
        <p:nvSpPr>
          <p:cNvPr id="5" name="TextBox 4">
            <a:extLst>
              <a:ext uri="{FF2B5EF4-FFF2-40B4-BE49-F238E27FC236}">
                <a16:creationId xmlns:a16="http://schemas.microsoft.com/office/drawing/2014/main" id="{1525F5C5-0A0A-D91A-054F-E5E5905DB866}"/>
              </a:ext>
            </a:extLst>
          </p:cNvPr>
          <p:cNvSpPr txBox="1"/>
          <p:nvPr/>
        </p:nvSpPr>
        <p:spPr>
          <a:xfrm>
            <a:off x="8579978" y="6509468"/>
            <a:ext cx="3529413" cy="276999"/>
          </a:xfrm>
          <a:prstGeom prst="rect">
            <a:avLst/>
          </a:prstGeom>
          <a:noFill/>
        </p:spPr>
        <p:txBody>
          <a:bodyPr wrap="square">
            <a:spAutoFit/>
          </a:bodyPr>
          <a:lstStyle/>
          <a:p>
            <a:r>
              <a:rPr lang="en-US" sz="1200" dirty="0"/>
              <a:t>https://ec.europa.eu/sustainable-finance-taxonomy/</a:t>
            </a:r>
          </a:p>
        </p:txBody>
      </p:sp>
    </p:spTree>
    <p:extLst>
      <p:ext uri="{BB962C8B-B14F-4D97-AF65-F5344CB8AC3E}">
        <p14:creationId xmlns:p14="http://schemas.microsoft.com/office/powerpoint/2010/main" val="383598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A743F0-9F3D-8EC5-C07E-D073BA9E3C22}"/>
              </a:ext>
            </a:extLst>
          </p:cNvPr>
          <p:cNvSpPr>
            <a:spLocks noGrp="1"/>
          </p:cNvSpPr>
          <p:nvPr>
            <p:ph type="sldNum" sz="quarter" idx="13"/>
          </p:nvPr>
        </p:nvSpPr>
        <p:spPr/>
        <p:txBody>
          <a:bodyPr/>
          <a:lstStyle/>
          <a:p>
            <a:pPr>
              <a:defRPr/>
            </a:pPr>
            <a:fld id="{67ADC0A4-039B-478A-836A-FFBAC1FBCAE0}" type="slidenum">
              <a:rPr lang="en-US" altLang="lv-LV" smtClean="0"/>
              <a:pPr>
                <a:defRPr/>
              </a:pPr>
              <a:t>9</a:t>
            </a:fld>
            <a:endParaRPr lang="en-US" altLang="lv-LV"/>
          </a:p>
        </p:txBody>
      </p:sp>
      <p:sp>
        <p:nvSpPr>
          <p:cNvPr id="10" name="Title 1">
            <a:extLst>
              <a:ext uri="{FF2B5EF4-FFF2-40B4-BE49-F238E27FC236}">
                <a16:creationId xmlns:a16="http://schemas.microsoft.com/office/drawing/2014/main" id="{C7C3548B-7C5B-9CFB-221B-76AF13DBA142}"/>
              </a:ext>
            </a:extLst>
          </p:cNvPr>
          <p:cNvSpPr>
            <a:spLocks noGrp="1"/>
          </p:cNvSpPr>
          <p:nvPr>
            <p:ph type="title"/>
          </p:nvPr>
        </p:nvSpPr>
        <p:spPr>
          <a:xfrm>
            <a:off x="3454400" y="381000"/>
            <a:ext cx="8128000" cy="1036642"/>
          </a:xfrm>
        </p:spPr>
        <p:txBody>
          <a:bodyPr>
            <a:noAutofit/>
          </a:bodyPr>
          <a:lstStyle/>
          <a:p>
            <a:pPr algn="ctr"/>
            <a:r>
              <a:rPr lang="lv-LV" sz="2400" b="1" i="0" u="none" strike="noStrike" baseline="0" dirty="0">
                <a:solidFill>
                  <a:srgbClr val="000000"/>
                </a:solidFill>
                <a:latin typeface="+mn-lt"/>
                <a:cs typeface="Vani" panose="020B0502040204020203" pitchFamily="18" charset="0"/>
              </a:rPr>
              <a:t>Latvijas kopējais SEG emisiju apjoms (līdz 2017. gadam) un prognoze (2018.-2050. gadam) scenārijā “ar esošajiem pasākumiem” (1990.-2050. gads)</a:t>
            </a:r>
            <a:endParaRPr lang="lv-LV" sz="2400" dirty="0">
              <a:latin typeface="+mn-lt"/>
              <a:cs typeface="Vani" panose="020B0502040204020203" pitchFamily="18" charset="0"/>
            </a:endParaRPr>
          </a:p>
        </p:txBody>
      </p:sp>
      <p:pic>
        <p:nvPicPr>
          <p:cNvPr id="11" name="Picture 4">
            <a:extLst>
              <a:ext uri="{FF2B5EF4-FFF2-40B4-BE49-F238E27FC236}">
                <a16:creationId xmlns:a16="http://schemas.microsoft.com/office/drawing/2014/main" id="{A7B3F8B6-B97D-A10D-9E1F-EE82619FFFC1}"/>
              </a:ext>
            </a:extLst>
          </p:cNvPr>
          <p:cNvPicPr>
            <a:picLocks noChangeAspect="1"/>
          </p:cNvPicPr>
          <p:nvPr/>
        </p:nvPicPr>
        <p:blipFill>
          <a:blip r:embed="rId2"/>
          <a:stretch>
            <a:fillRect/>
          </a:stretch>
        </p:blipFill>
        <p:spPr>
          <a:xfrm>
            <a:off x="3288205" y="1516802"/>
            <a:ext cx="8128000" cy="5131354"/>
          </a:xfrm>
          <a:prstGeom prst="rect">
            <a:avLst/>
          </a:prstGeom>
        </p:spPr>
      </p:pic>
      <p:sp>
        <p:nvSpPr>
          <p:cNvPr id="12" name="TextBox 11">
            <a:extLst>
              <a:ext uri="{FF2B5EF4-FFF2-40B4-BE49-F238E27FC236}">
                <a16:creationId xmlns:a16="http://schemas.microsoft.com/office/drawing/2014/main" id="{A7BFAA60-BBC7-6310-C055-70C5698B11C9}"/>
              </a:ext>
            </a:extLst>
          </p:cNvPr>
          <p:cNvSpPr txBox="1"/>
          <p:nvPr/>
        </p:nvSpPr>
        <p:spPr>
          <a:xfrm>
            <a:off x="5129719" y="6594769"/>
            <a:ext cx="7062281" cy="261610"/>
          </a:xfrm>
          <a:prstGeom prst="rect">
            <a:avLst/>
          </a:prstGeom>
          <a:noFill/>
        </p:spPr>
        <p:txBody>
          <a:bodyPr wrap="square">
            <a:spAutoFit/>
          </a:bodyPr>
          <a:lstStyle/>
          <a:p>
            <a:r>
              <a:rPr lang="lv-LV" sz="1100" dirty="0">
                <a:hlinkClick r:id="rId3"/>
              </a:rPr>
              <a:t>“Latvijas stratēģija </a:t>
            </a:r>
            <a:r>
              <a:rPr lang="lv-LV" sz="1100" dirty="0" err="1">
                <a:hlinkClick r:id="rId3"/>
              </a:rPr>
              <a:t>klimatneitralitātes</a:t>
            </a:r>
            <a:r>
              <a:rPr lang="lv-LV" sz="1100" dirty="0">
                <a:hlinkClick r:id="rId3"/>
              </a:rPr>
              <a:t> sasniegšanai līdz 2050. gadam”  https://ec.europa.eu/clima/sites/lts/lts_lv_lv.pdf</a:t>
            </a:r>
            <a:r>
              <a:rPr lang="lv-LV" sz="1100" dirty="0"/>
              <a:t> </a:t>
            </a:r>
          </a:p>
        </p:txBody>
      </p:sp>
      <p:sp>
        <p:nvSpPr>
          <p:cNvPr id="13" name="Arrow: Down 7">
            <a:extLst>
              <a:ext uri="{FF2B5EF4-FFF2-40B4-BE49-F238E27FC236}">
                <a16:creationId xmlns:a16="http://schemas.microsoft.com/office/drawing/2014/main" id="{3CCA1191-FBEF-6892-5703-4EF159245B0D}"/>
              </a:ext>
            </a:extLst>
          </p:cNvPr>
          <p:cNvSpPr/>
          <p:nvPr/>
        </p:nvSpPr>
        <p:spPr>
          <a:xfrm rot="1914972">
            <a:off x="8777575" y="1732748"/>
            <a:ext cx="575187" cy="1503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1290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6193</TotalTime>
  <Words>1514</Words>
  <Application>Microsoft Office PowerPoint</Application>
  <PresentationFormat>Platekrāna</PresentationFormat>
  <Paragraphs>166</Paragraphs>
  <Slides>20</Slides>
  <Notes>2</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20</vt:i4>
      </vt:variant>
    </vt:vector>
  </HeadingPairs>
  <TitlesOfParts>
    <vt:vector size="28" baseType="lpstr">
      <vt:lpstr>Arial</vt:lpstr>
      <vt:lpstr>Arial</vt:lpstr>
      <vt:lpstr>Calibri</vt:lpstr>
      <vt:lpstr>Calibri Light</vt:lpstr>
      <vt:lpstr>Cambria</vt:lpstr>
      <vt:lpstr>Times New Roman</vt:lpstr>
      <vt:lpstr>Verdana</vt:lpstr>
      <vt:lpstr>Office Theme</vt:lpstr>
      <vt:lpstr>PowerPoint prezentācija</vt:lpstr>
      <vt:lpstr>Eiropas Zaļā kursa hronoloģija</vt:lpstr>
      <vt:lpstr>        ES ZAĻĀ KURSA IDEJA UN IZAICINĀJUMI:</vt:lpstr>
      <vt:lpstr>Klimata pārmaiņas un bioloģiskās daudzveidības samazināšanās rada finanšu riskus, tāpēc EK uzsver: zaļā finansējuma palielināšana ir svarīga, jo vides mērķu sasniegšana lielā mērā ir investīciju problēma. </vt:lpstr>
      <vt:lpstr>PowerPoint prezentācija</vt:lpstr>
      <vt:lpstr>Valsts un pašvaldību loma klimata mērķu sasniegšanā</vt:lpstr>
      <vt:lpstr>PowerPoint prezentācija</vt:lpstr>
      <vt:lpstr>PowerPoint prezentācija</vt:lpstr>
      <vt:lpstr>Latvijas kopējais SEG emisiju apjoms (līdz 2017. gadam) un prognoze (2018.-2050. gadam) scenārijā “ar esošajiem pasākumiem” (1990.-2050. gads)</vt:lpstr>
      <vt:lpstr>«Fit for 55» pakotne</vt:lpstr>
      <vt:lpstr>Progress citu «Fit for 55» priekšlikumu izskatīšanā</vt:lpstr>
      <vt:lpstr>LV noteiktie klimata mērķi - Saistību izpildes ziņojums Sarkanā krāsā – indikatīvie mērķi, par kuriem pašlaik notiek diskusija ar EK «Fit for 55» pakotnes ietvaros</vt:lpstr>
      <vt:lpstr>Kādi ir galvenie izaicinājumi klimata politikas mērķu sasniegšanā Latvijā?</vt:lpstr>
      <vt:lpstr>Ilgtspējīgie oglekļa cikli  (sustainable carbon cycles):  Lauksaimniecība un mežsaimniecība ar zemu oglekļa emisiju līmeni kā jauns ekonomikas modelis </vt:lpstr>
      <vt:lpstr>Ieviešanas pasākumu plāns</vt:lpstr>
      <vt:lpstr>Produktu dzīves cikla (LCA) radītās ietekmes analīze</vt:lpstr>
      <vt:lpstr>PowerPoint prezentācija</vt:lpstr>
      <vt:lpstr>PowerPoint prezentācija</vt:lpstr>
      <vt:lpstr>PowerPoint prezentācija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Kūdra, augsnes no klimata mērķu perspektīvas</dc:title>
  <dc:creator>Agita Gancone</dc:creator>
  <cp:lastModifiedBy>Dagnis Dubrovskis</cp:lastModifiedBy>
  <cp:revision>22</cp:revision>
  <cp:lastPrinted>2022-02-22T10:22:00Z</cp:lastPrinted>
  <dcterms:created xsi:type="dcterms:W3CDTF">2021-12-13T13:30:56Z</dcterms:created>
  <dcterms:modified xsi:type="dcterms:W3CDTF">2024-03-20T07:57:09Z</dcterms:modified>
</cp:coreProperties>
</file>