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02" r:id="rId2"/>
  </p:sldMasterIdLst>
  <p:notesMasterIdLst>
    <p:notesMasterId r:id="rId21"/>
  </p:notesMasterIdLst>
  <p:handoutMasterIdLst>
    <p:handoutMasterId r:id="rId22"/>
  </p:handoutMasterIdLst>
  <p:sldIdLst>
    <p:sldId id="425" r:id="rId3"/>
    <p:sldId id="5257" r:id="rId4"/>
    <p:sldId id="5258" r:id="rId5"/>
    <p:sldId id="409" r:id="rId6"/>
    <p:sldId id="404" r:id="rId7"/>
    <p:sldId id="406" r:id="rId8"/>
    <p:sldId id="418" r:id="rId9"/>
    <p:sldId id="419" r:id="rId10"/>
    <p:sldId id="408" r:id="rId11"/>
    <p:sldId id="412" r:id="rId12"/>
    <p:sldId id="394" r:id="rId13"/>
    <p:sldId id="5260" r:id="rId14"/>
    <p:sldId id="421" r:id="rId15"/>
    <p:sldId id="422" r:id="rId16"/>
    <p:sldId id="423" r:id="rId17"/>
    <p:sldId id="411" r:id="rId18"/>
    <p:sldId id="5259" r:id="rId19"/>
    <p:sldId id="264" r:id="rId20"/>
  </p:sldIdLst>
  <p:sldSz cx="9144000" cy="6858000" type="screen4x3"/>
  <p:notesSz cx="6735763" cy="9866313"/>
  <p:defaultTextStyle>
    <a:defPPr>
      <a:defRPr lang="en-US"/>
    </a:defPPr>
    <a:lvl1pPr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1188E2C5-10E1-482C-B947-9F5C8F95ADD0}">
          <p14:sldIdLst>
            <p14:sldId id="425"/>
            <p14:sldId id="5257"/>
            <p14:sldId id="5258"/>
            <p14:sldId id="409"/>
            <p14:sldId id="404"/>
            <p14:sldId id="406"/>
            <p14:sldId id="418"/>
            <p14:sldId id="419"/>
            <p14:sldId id="408"/>
            <p14:sldId id="412"/>
            <p14:sldId id="394"/>
            <p14:sldId id="5260"/>
            <p14:sldId id="421"/>
            <p14:sldId id="422"/>
            <p14:sldId id="423"/>
            <p14:sldId id="411"/>
            <p14:sldId id="5259"/>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M" initials="F" lastIdx="1" clrIdx="0">
    <p:extLst>
      <p:ext uri="{19B8F6BF-5375-455C-9EA6-DF929625EA0E}">
        <p15:presenceInfo xmlns:p15="http://schemas.microsoft.com/office/powerpoint/2012/main" userId="F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02F223-1668-49EC-AB49-74882CBCE8C7}" v="111" dt="2024-03-14T09:25:02.8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58" autoAdjust="0"/>
    <p:restoredTop sz="87179" autoAdjust="0"/>
  </p:normalViewPr>
  <p:slideViewPr>
    <p:cSldViewPr snapToGrid="0" snapToObjects="1">
      <p:cViewPr varScale="1">
        <p:scale>
          <a:sx n="96" d="100"/>
          <a:sy n="96" d="100"/>
        </p:scale>
        <p:origin x="1632" y="90"/>
      </p:cViewPr>
      <p:guideLst>
        <p:guide orient="horz" pos="2160"/>
        <p:guide pos="2880"/>
      </p:guideLst>
    </p:cSldViewPr>
  </p:slideViewPr>
  <p:notesTextViewPr>
    <p:cViewPr>
      <p:scale>
        <a:sx n="50" d="100"/>
        <a:sy n="50" d="100"/>
      </p:scale>
      <p:origin x="0" y="0"/>
    </p:cViewPr>
  </p:notesTextViewPr>
  <p:notesViewPr>
    <p:cSldViewPr snapToGrid="0" snapToObjects="1">
      <p:cViewPr varScale="1">
        <p:scale>
          <a:sx n="81" d="100"/>
          <a:sy n="81" d="100"/>
        </p:scale>
        <p:origin x="399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ce Šterna" userId="a1976fe3-3da2-4c91-872e-57b5024d2878" providerId="ADAL" clId="{C202F223-1668-49EC-AB49-74882CBCE8C7}"/>
    <pc:docChg chg="undo custSel addSld delSld modSld modSection">
      <pc:chgData name="Dace Šterna" userId="a1976fe3-3da2-4c91-872e-57b5024d2878" providerId="ADAL" clId="{C202F223-1668-49EC-AB49-74882CBCE8C7}" dt="2024-03-14T09:47:56.419" v="6969" actId="20577"/>
      <pc:docMkLst>
        <pc:docMk/>
      </pc:docMkLst>
      <pc:sldChg chg="modSp add del mod">
        <pc:chgData name="Dace Šterna" userId="a1976fe3-3da2-4c91-872e-57b5024d2878" providerId="ADAL" clId="{C202F223-1668-49EC-AB49-74882CBCE8C7}" dt="2024-03-13T11:36:18.675" v="5805" actId="47"/>
        <pc:sldMkLst>
          <pc:docMk/>
          <pc:sldMk cId="4156140740" sldId="266"/>
        </pc:sldMkLst>
        <pc:graphicFrameChg chg="mod">
          <ac:chgData name="Dace Šterna" userId="a1976fe3-3da2-4c91-872e-57b5024d2878" providerId="ADAL" clId="{C202F223-1668-49EC-AB49-74882CBCE8C7}" dt="2024-03-13T11:35:01.443" v="5781" actId="1076"/>
          <ac:graphicFrameMkLst>
            <pc:docMk/>
            <pc:sldMk cId="4156140740" sldId="266"/>
            <ac:graphicFrameMk id="2" creationId="{CED8A3C9-E5E0-84B0-919C-FB0A8CA2807B}"/>
          </ac:graphicFrameMkLst>
        </pc:graphicFrameChg>
      </pc:sldChg>
      <pc:sldChg chg="delSp modSp add del mod">
        <pc:chgData name="Dace Šterna" userId="a1976fe3-3da2-4c91-872e-57b5024d2878" providerId="ADAL" clId="{C202F223-1668-49EC-AB49-74882CBCE8C7}" dt="2024-03-14T08:59:18.740" v="6010" actId="20577"/>
        <pc:sldMkLst>
          <pc:docMk/>
          <pc:sldMk cId="2551422760" sldId="394"/>
        </pc:sldMkLst>
        <pc:spChg chg="mod">
          <ac:chgData name="Dace Šterna" userId="a1976fe3-3da2-4c91-872e-57b5024d2878" providerId="ADAL" clId="{C202F223-1668-49EC-AB49-74882CBCE8C7}" dt="2024-03-14T08:59:18.740" v="6010" actId="20577"/>
          <ac:spMkLst>
            <pc:docMk/>
            <pc:sldMk cId="2551422760" sldId="394"/>
            <ac:spMk id="2" creationId="{0E3D986D-82D6-333A-2FDD-39D41DAFBD94}"/>
          </ac:spMkLst>
        </pc:spChg>
        <pc:spChg chg="mod">
          <ac:chgData name="Dace Šterna" userId="a1976fe3-3da2-4c91-872e-57b5024d2878" providerId="ADAL" clId="{C202F223-1668-49EC-AB49-74882CBCE8C7}" dt="2024-03-13T11:42:40.196" v="5928" actId="207"/>
          <ac:spMkLst>
            <pc:docMk/>
            <pc:sldMk cId="2551422760" sldId="394"/>
            <ac:spMk id="3" creationId="{A9CE4715-EE87-F858-9C85-ED0EDDB47D49}"/>
          </ac:spMkLst>
        </pc:spChg>
        <pc:spChg chg="del">
          <ac:chgData name="Dace Šterna" userId="a1976fe3-3da2-4c91-872e-57b5024d2878" providerId="ADAL" clId="{C202F223-1668-49EC-AB49-74882CBCE8C7}" dt="2024-03-13T11:18:47.824" v="5292" actId="478"/>
          <ac:spMkLst>
            <pc:docMk/>
            <pc:sldMk cId="2551422760" sldId="394"/>
            <ac:spMk id="4" creationId="{E9C6C489-15C8-B7E6-DB39-C10626D3EDDD}"/>
          </ac:spMkLst>
        </pc:spChg>
        <pc:spChg chg="del">
          <ac:chgData name="Dace Šterna" userId="a1976fe3-3da2-4c91-872e-57b5024d2878" providerId="ADAL" clId="{C202F223-1668-49EC-AB49-74882CBCE8C7}" dt="2024-03-13T11:18:50.379" v="5293" actId="478"/>
          <ac:spMkLst>
            <pc:docMk/>
            <pc:sldMk cId="2551422760" sldId="394"/>
            <ac:spMk id="5" creationId="{1C29B3BA-6E05-43B4-FC90-1686A25E5622}"/>
          </ac:spMkLst>
        </pc:spChg>
      </pc:sldChg>
      <pc:sldChg chg="addSp modSp mod">
        <pc:chgData name="Dace Šterna" userId="a1976fe3-3da2-4c91-872e-57b5024d2878" providerId="ADAL" clId="{C202F223-1668-49EC-AB49-74882CBCE8C7}" dt="2024-03-13T11:39:59.405" v="5898" actId="113"/>
        <pc:sldMkLst>
          <pc:docMk/>
          <pc:sldMk cId="930606462" sldId="404"/>
        </pc:sldMkLst>
        <pc:spChg chg="mod">
          <ac:chgData name="Dace Šterna" userId="a1976fe3-3da2-4c91-872e-57b5024d2878" providerId="ADAL" clId="{C202F223-1668-49EC-AB49-74882CBCE8C7}" dt="2024-03-13T09:23:54.866" v="2345" actId="14100"/>
          <ac:spMkLst>
            <pc:docMk/>
            <pc:sldMk cId="930606462" sldId="404"/>
            <ac:spMk id="2" creationId="{FED28396-1066-2C31-B1A1-6650DF7CC8C4}"/>
          </ac:spMkLst>
        </pc:spChg>
        <pc:spChg chg="mod">
          <ac:chgData name="Dace Šterna" userId="a1976fe3-3da2-4c91-872e-57b5024d2878" providerId="ADAL" clId="{C202F223-1668-49EC-AB49-74882CBCE8C7}" dt="2024-03-13T11:39:47.472" v="5896" actId="20577"/>
          <ac:spMkLst>
            <pc:docMk/>
            <pc:sldMk cId="930606462" sldId="404"/>
            <ac:spMk id="3" creationId="{0CDBD695-6590-E5D0-C504-07D7B8443078}"/>
          </ac:spMkLst>
        </pc:spChg>
        <pc:spChg chg="add mod">
          <ac:chgData name="Dace Šterna" userId="a1976fe3-3da2-4c91-872e-57b5024d2878" providerId="ADAL" clId="{C202F223-1668-49EC-AB49-74882CBCE8C7}" dt="2024-03-13T11:39:59.405" v="5898" actId="113"/>
          <ac:spMkLst>
            <pc:docMk/>
            <pc:sldMk cId="930606462" sldId="404"/>
            <ac:spMk id="4" creationId="{AF31407D-E8FC-EB4D-F527-73FBABC547CD}"/>
          </ac:spMkLst>
        </pc:spChg>
        <pc:spChg chg="add mod">
          <ac:chgData name="Dace Šterna" userId="a1976fe3-3da2-4c91-872e-57b5024d2878" providerId="ADAL" clId="{C202F223-1668-49EC-AB49-74882CBCE8C7}" dt="2024-03-13T09:42:17.131" v="3317"/>
          <ac:spMkLst>
            <pc:docMk/>
            <pc:sldMk cId="930606462" sldId="404"/>
            <ac:spMk id="5" creationId="{25E202BB-60A0-E0ED-837F-061445358694}"/>
          </ac:spMkLst>
        </pc:spChg>
      </pc:sldChg>
      <pc:sldChg chg="modSp mod">
        <pc:chgData name="Dace Šterna" userId="a1976fe3-3da2-4c91-872e-57b5024d2878" providerId="ADAL" clId="{C202F223-1668-49EC-AB49-74882CBCE8C7}" dt="2024-03-13T11:37:50.659" v="5818" actId="207"/>
        <pc:sldMkLst>
          <pc:docMk/>
          <pc:sldMk cId="397291304" sldId="406"/>
        </pc:sldMkLst>
        <pc:spChg chg="mod">
          <ac:chgData name="Dace Šterna" userId="a1976fe3-3da2-4c91-872e-57b5024d2878" providerId="ADAL" clId="{C202F223-1668-49EC-AB49-74882CBCE8C7}" dt="2024-03-13T09:45:05.646" v="3345" actId="20577"/>
          <ac:spMkLst>
            <pc:docMk/>
            <pc:sldMk cId="397291304" sldId="406"/>
            <ac:spMk id="2" creationId="{9570BA19-1176-5514-B4CE-488681F50AD3}"/>
          </ac:spMkLst>
        </pc:spChg>
        <pc:spChg chg="mod">
          <ac:chgData name="Dace Šterna" userId="a1976fe3-3da2-4c91-872e-57b5024d2878" providerId="ADAL" clId="{C202F223-1668-49EC-AB49-74882CBCE8C7}" dt="2024-03-13T11:37:50.659" v="5818" actId="207"/>
          <ac:spMkLst>
            <pc:docMk/>
            <pc:sldMk cId="397291304" sldId="406"/>
            <ac:spMk id="3" creationId="{E119DCE5-DE23-D8B3-47F5-6CCBDB1A6C0B}"/>
          </ac:spMkLst>
        </pc:spChg>
      </pc:sldChg>
      <pc:sldChg chg="modSp mod">
        <pc:chgData name="Dace Šterna" userId="a1976fe3-3da2-4c91-872e-57b5024d2878" providerId="ADAL" clId="{C202F223-1668-49EC-AB49-74882CBCE8C7}" dt="2024-03-13T11:16:15.309" v="5251" actId="20577"/>
        <pc:sldMkLst>
          <pc:docMk/>
          <pc:sldMk cId="2371156548" sldId="408"/>
        </pc:sldMkLst>
        <pc:spChg chg="mod">
          <ac:chgData name="Dace Šterna" userId="a1976fe3-3da2-4c91-872e-57b5024d2878" providerId="ADAL" clId="{C202F223-1668-49EC-AB49-74882CBCE8C7}" dt="2024-03-13T11:16:15.309" v="5251" actId="20577"/>
          <ac:spMkLst>
            <pc:docMk/>
            <pc:sldMk cId="2371156548" sldId="408"/>
            <ac:spMk id="9" creationId="{CEAD2CC0-E117-D499-850F-404E2D5039AD}"/>
          </ac:spMkLst>
        </pc:spChg>
      </pc:sldChg>
      <pc:sldChg chg="modSp mod">
        <pc:chgData name="Dace Šterna" userId="a1976fe3-3da2-4c91-872e-57b5024d2878" providerId="ADAL" clId="{C202F223-1668-49EC-AB49-74882CBCE8C7}" dt="2024-03-13T11:37:28.695" v="5816" actId="5793"/>
        <pc:sldMkLst>
          <pc:docMk/>
          <pc:sldMk cId="820770401" sldId="409"/>
        </pc:sldMkLst>
        <pc:spChg chg="mod">
          <ac:chgData name="Dace Šterna" userId="a1976fe3-3da2-4c91-872e-57b5024d2878" providerId="ADAL" clId="{C202F223-1668-49EC-AB49-74882CBCE8C7}" dt="2024-03-13T09:23:15.293" v="2340" actId="20577"/>
          <ac:spMkLst>
            <pc:docMk/>
            <pc:sldMk cId="820770401" sldId="409"/>
            <ac:spMk id="2" creationId="{9570BA19-1176-5514-B4CE-488681F50AD3}"/>
          </ac:spMkLst>
        </pc:spChg>
        <pc:spChg chg="mod">
          <ac:chgData name="Dace Šterna" userId="a1976fe3-3da2-4c91-872e-57b5024d2878" providerId="ADAL" clId="{C202F223-1668-49EC-AB49-74882CBCE8C7}" dt="2024-03-13T11:37:28.695" v="5816" actId="5793"/>
          <ac:spMkLst>
            <pc:docMk/>
            <pc:sldMk cId="820770401" sldId="409"/>
            <ac:spMk id="9" creationId="{CEAD2CC0-E117-D499-850F-404E2D5039AD}"/>
          </ac:spMkLst>
        </pc:spChg>
      </pc:sldChg>
      <pc:sldChg chg="modSp mod modNotesTx">
        <pc:chgData name="Dace Šterna" userId="a1976fe3-3da2-4c91-872e-57b5024d2878" providerId="ADAL" clId="{C202F223-1668-49EC-AB49-74882CBCE8C7}" dt="2024-03-13T11:43:43.660" v="5936" actId="207"/>
        <pc:sldMkLst>
          <pc:docMk/>
          <pc:sldMk cId="2992531003" sldId="411"/>
        </pc:sldMkLst>
        <pc:spChg chg="mod">
          <ac:chgData name="Dace Šterna" userId="a1976fe3-3da2-4c91-872e-57b5024d2878" providerId="ADAL" clId="{C202F223-1668-49EC-AB49-74882CBCE8C7}" dt="2024-03-13T11:35:18.853" v="5786" actId="20577"/>
          <ac:spMkLst>
            <pc:docMk/>
            <pc:sldMk cId="2992531003" sldId="411"/>
            <ac:spMk id="2" creationId="{0E3D986D-82D6-333A-2FDD-39D41DAFBD94}"/>
          </ac:spMkLst>
        </pc:spChg>
        <pc:spChg chg="mod">
          <ac:chgData name="Dace Šterna" userId="a1976fe3-3da2-4c91-872e-57b5024d2878" providerId="ADAL" clId="{C202F223-1668-49EC-AB49-74882CBCE8C7}" dt="2024-03-13T11:43:43.660" v="5936" actId="207"/>
          <ac:spMkLst>
            <pc:docMk/>
            <pc:sldMk cId="2992531003" sldId="411"/>
            <ac:spMk id="3" creationId="{A9CE4715-EE87-F858-9C85-ED0EDDB47D49}"/>
          </ac:spMkLst>
        </pc:spChg>
      </pc:sldChg>
      <pc:sldChg chg="modSp mod">
        <pc:chgData name="Dace Šterna" userId="a1976fe3-3da2-4c91-872e-57b5024d2878" providerId="ADAL" clId="{C202F223-1668-49EC-AB49-74882CBCE8C7}" dt="2024-03-13T11:42:00.437" v="5923" actId="207"/>
        <pc:sldMkLst>
          <pc:docMk/>
          <pc:sldMk cId="4052057119" sldId="412"/>
        </pc:sldMkLst>
        <pc:spChg chg="mod">
          <ac:chgData name="Dace Šterna" userId="a1976fe3-3da2-4c91-872e-57b5024d2878" providerId="ADAL" clId="{C202F223-1668-49EC-AB49-74882CBCE8C7}" dt="2024-03-13T11:42:00.437" v="5923" actId="207"/>
          <ac:spMkLst>
            <pc:docMk/>
            <pc:sldMk cId="4052057119" sldId="412"/>
            <ac:spMk id="9" creationId="{CEAD2CC0-E117-D499-850F-404E2D5039AD}"/>
          </ac:spMkLst>
        </pc:spChg>
      </pc:sldChg>
      <pc:sldChg chg="modSp mod">
        <pc:chgData name="Dace Šterna" userId="a1976fe3-3da2-4c91-872e-57b5024d2878" providerId="ADAL" clId="{C202F223-1668-49EC-AB49-74882CBCE8C7}" dt="2024-03-13T10:42:56.118" v="4431" actId="20577"/>
        <pc:sldMkLst>
          <pc:docMk/>
          <pc:sldMk cId="3558143398" sldId="418"/>
        </pc:sldMkLst>
        <pc:spChg chg="mod">
          <ac:chgData name="Dace Šterna" userId="a1976fe3-3da2-4c91-872e-57b5024d2878" providerId="ADAL" clId="{C202F223-1668-49EC-AB49-74882CBCE8C7}" dt="2024-03-13T09:59:08.271" v="3494" actId="20577"/>
          <ac:spMkLst>
            <pc:docMk/>
            <pc:sldMk cId="3558143398" sldId="418"/>
            <ac:spMk id="2" creationId="{3407B3CD-F9C8-9BF8-319D-1E8732079488}"/>
          </ac:spMkLst>
        </pc:spChg>
        <pc:graphicFrameChg chg="mod modGraphic">
          <ac:chgData name="Dace Šterna" userId="a1976fe3-3da2-4c91-872e-57b5024d2878" providerId="ADAL" clId="{C202F223-1668-49EC-AB49-74882CBCE8C7}" dt="2024-03-13T10:42:56.118" v="4431" actId="20577"/>
          <ac:graphicFrameMkLst>
            <pc:docMk/>
            <pc:sldMk cId="3558143398" sldId="418"/>
            <ac:graphicFrameMk id="7" creationId="{B3AE8765-2102-6D2A-8770-418A60517933}"/>
          </ac:graphicFrameMkLst>
        </pc:graphicFrameChg>
      </pc:sldChg>
      <pc:sldChg chg="modSp mod">
        <pc:chgData name="Dace Šterna" userId="a1976fe3-3da2-4c91-872e-57b5024d2878" providerId="ADAL" clId="{C202F223-1668-49EC-AB49-74882CBCE8C7}" dt="2024-03-13T11:41:17.454" v="5913" actId="207"/>
        <pc:sldMkLst>
          <pc:docMk/>
          <pc:sldMk cId="3671902763" sldId="419"/>
        </pc:sldMkLst>
        <pc:graphicFrameChg chg="mod modGraphic">
          <ac:chgData name="Dace Šterna" userId="a1976fe3-3da2-4c91-872e-57b5024d2878" providerId="ADAL" clId="{C202F223-1668-49EC-AB49-74882CBCE8C7}" dt="2024-03-13T11:41:17.454" v="5913" actId="207"/>
          <ac:graphicFrameMkLst>
            <pc:docMk/>
            <pc:sldMk cId="3671902763" sldId="419"/>
            <ac:graphicFrameMk id="7" creationId="{B3AE8765-2102-6D2A-8770-418A60517933}"/>
          </ac:graphicFrameMkLst>
        </pc:graphicFrameChg>
      </pc:sldChg>
      <pc:sldChg chg="add del">
        <pc:chgData name="Dace Šterna" userId="a1976fe3-3da2-4c91-872e-57b5024d2878" providerId="ADAL" clId="{C202F223-1668-49EC-AB49-74882CBCE8C7}" dt="2024-03-13T10:47:13.158" v="4585"/>
        <pc:sldMkLst>
          <pc:docMk/>
          <pc:sldMk cId="935317497" sldId="420"/>
        </pc:sldMkLst>
      </pc:sldChg>
      <pc:sldChg chg="addSp delSp modSp del mod">
        <pc:chgData name="Dace Šterna" userId="a1976fe3-3da2-4c91-872e-57b5024d2878" providerId="ADAL" clId="{C202F223-1668-49EC-AB49-74882CBCE8C7}" dt="2024-03-13T10:39:25.436" v="4405" actId="2696"/>
        <pc:sldMkLst>
          <pc:docMk/>
          <pc:sldMk cId="1229635764" sldId="420"/>
        </pc:sldMkLst>
        <pc:spChg chg="mod">
          <ac:chgData name="Dace Šterna" userId="a1976fe3-3da2-4c91-872e-57b5024d2878" providerId="ADAL" clId="{C202F223-1668-49EC-AB49-74882CBCE8C7}" dt="2024-03-13T10:17:21.079" v="4291" actId="20577"/>
          <ac:spMkLst>
            <pc:docMk/>
            <pc:sldMk cId="1229635764" sldId="420"/>
            <ac:spMk id="2" creationId="{3407B3CD-F9C8-9BF8-319D-1E8732079488}"/>
          </ac:spMkLst>
        </pc:spChg>
        <pc:spChg chg="add del mod">
          <ac:chgData name="Dace Šterna" userId="a1976fe3-3da2-4c91-872e-57b5024d2878" providerId="ADAL" clId="{C202F223-1668-49EC-AB49-74882CBCE8C7}" dt="2024-03-13T10:18:26.237" v="4378"/>
          <ac:spMkLst>
            <pc:docMk/>
            <pc:sldMk cId="1229635764" sldId="420"/>
            <ac:spMk id="4" creationId="{681D75A8-2B49-2628-235D-F62AF65E6B87}"/>
          </ac:spMkLst>
        </pc:spChg>
        <pc:spChg chg="add mod">
          <ac:chgData name="Dace Šterna" userId="a1976fe3-3da2-4c91-872e-57b5024d2878" providerId="ADAL" clId="{C202F223-1668-49EC-AB49-74882CBCE8C7}" dt="2024-03-13T10:39:11.401" v="4404" actId="20577"/>
          <ac:spMkLst>
            <pc:docMk/>
            <pc:sldMk cId="1229635764" sldId="420"/>
            <ac:spMk id="8" creationId="{FDD688DD-C632-A147-7AF7-D821B2836E9A}"/>
          </ac:spMkLst>
        </pc:spChg>
        <pc:graphicFrameChg chg="del mod modGraphic">
          <ac:chgData name="Dace Šterna" userId="a1976fe3-3da2-4c91-872e-57b5024d2878" providerId="ADAL" clId="{C202F223-1668-49EC-AB49-74882CBCE8C7}" dt="2024-03-13T10:18:44.305" v="4381" actId="478"/>
          <ac:graphicFrameMkLst>
            <pc:docMk/>
            <pc:sldMk cId="1229635764" sldId="420"/>
            <ac:graphicFrameMk id="7" creationId="{B3AE8765-2102-6D2A-8770-418A60517933}"/>
          </ac:graphicFrameMkLst>
        </pc:graphicFrameChg>
      </pc:sldChg>
      <pc:sldChg chg="modSp mod">
        <pc:chgData name="Dace Šterna" userId="a1976fe3-3da2-4c91-872e-57b5024d2878" providerId="ADAL" clId="{C202F223-1668-49EC-AB49-74882CBCE8C7}" dt="2024-03-13T11:45:29.654" v="5990" actId="20577"/>
        <pc:sldMkLst>
          <pc:docMk/>
          <pc:sldMk cId="2351495816" sldId="421"/>
        </pc:sldMkLst>
        <pc:spChg chg="mod">
          <ac:chgData name="Dace Šterna" userId="a1976fe3-3da2-4c91-872e-57b5024d2878" providerId="ADAL" clId="{C202F223-1668-49EC-AB49-74882CBCE8C7}" dt="2024-03-13T11:19:58.059" v="5315" actId="14100"/>
          <ac:spMkLst>
            <pc:docMk/>
            <pc:sldMk cId="2351495816" sldId="421"/>
            <ac:spMk id="2" creationId="{5811BA99-B619-FDCA-ADEF-CA2E664FF938}"/>
          </ac:spMkLst>
        </pc:spChg>
        <pc:graphicFrameChg chg="modGraphic">
          <ac:chgData name="Dace Šterna" userId="a1976fe3-3da2-4c91-872e-57b5024d2878" providerId="ADAL" clId="{C202F223-1668-49EC-AB49-74882CBCE8C7}" dt="2024-03-13T11:45:29.654" v="5990" actId="20577"/>
          <ac:graphicFrameMkLst>
            <pc:docMk/>
            <pc:sldMk cId="2351495816" sldId="421"/>
            <ac:graphicFrameMk id="7" creationId="{1B348C29-E77F-0195-6F80-E020EC7F2972}"/>
          </ac:graphicFrameMkLst>
        </pc:graphicFrameChg>
      </pc:sldChg>
      <pc:sldChg chg="modSp mod">
        <pc:chgData name="Dace Šterna" userId="a1976fe3-3da2-4c91-872e-57b5024d2878" providerId="ADAL" clId="{C202F223-1668-49EC-AB49-74882CBCE8C7}" dt="2024-03-13T11:45:40.443" v="5994" actId="207"/>
        <pc:sldMkLst>
          <pc:docMk/>
          <pc:sldMk cId="3579874" sldId="422"/>
        </pc:sldMkLst>
        <pc:graphicFrameChg chg="mod modGraphic">
          <ac:chgData name="Dace Šterna" userId="a1976fe3-3da2-4c91-872e-57b5024d2878" providerId="ADAL" clId="{C202F223-1668-49EC-AB49-74882CBCE8C7}" dt="2024-03-13T11:45:40.443" v="5994" actId="207"/>
          <ac:graphicFrameMkLst>
            <pc:docMk/>
            <pc:sldMk cId="3579874" sldId="422"/>
            <ac:graphicFrameMk id="7" creationId="{1B348C29-E77F-0195-6F80-E020EC7F2972}"/>
          </ac:graphicFrameMkLst>
        </pc:graphicFrameChg>
      </pc:sldChg>
      <pc:sldChg chg="modSp mod">
        <pc:chgData name="Dace Šterna" userId="a1976fe3-3da2-4c91-872e-57b5024d2878" providerId="ADAL" clId="{C202F223-1668-49EC-AB49-74882CBCE8C7}" dt="2024-03-13T11:42:59.938" v="5930" actId="115"/>
        <pc:sldMkLst>
          <pc:docMk/>
          <pc:sldMk cId="2609090603" sldId="423"/>
        </pc:sldMkLst>
        <pc:graphicFrameChg chg="modGraphic">
          <ac:chgData name="Dace Šterna" userId="a1976fe3-3da2-4c91-872e-57b5024d2878" providerId="ADAL" clId="{C202F223-1668-49EC-AB49-74882CBCE8C7}" dt="2024-03-13T11:42:59.938" v="5930" actId="115"/>
          <ac:graphicFrameMkLst>
            <pc:docMk/>
            <pc:sldMk cId="2609090603" sldId="423"/>
            <ac:graphicFrameMk id="7" creationId="{1B348C29-E77F-0195-6F80-E020EC7F2972}"/>
          </ac:graphicFrameMkLst>
        </pc:graphicFrameChg>
      </pc:sldChg>
      <pc:sldChg chg="modSp mod">
        <pc:chgData name="Dace Šterna" userId="a1976fe3-3da2-4c91-872e-57b5024d2878" providerId="ADAL" clId="{C202F223-1668-49EC-AB49-74882CBCE8C7}" dt="2024-03-13T11:38:39.414" v="5887" actId="20577"/>
        <pc:sldMkLst>
          <pc:docMk/>
          <pc:sldMk cId="0" sldId="425"/>
        </pc:sldMkLst>
        <pc:spChg chg="mod">
          <ac:chgData name="Dace Šterna" userId="a1976fe3-3da2-4c91-872e-57b5024d2878" providerId="ADAL" clId="{C202F223-1668-49EC-AB49-74882CBCE8C7}" dt="2024-03-13T11:38:39.414" v="5887" actId="20577"/>
          <ac:spMkLst>
            <pc:docMk/>
            <pc:sldMk cId="0" sldId="425"/>
            <ac:spMk id="11266" creationId="{00000000-0000-0000-0000-000000000000}"/>
          </ac:spMkLst>
        </pc:spChg>
      </pc:sldChg>
      <pc:sldChg chg="modSp mod">
        <pc:chgData name="Dace Šterna" userId="a1976fe3-3da2-4c91-872e-57b5024d2878" providerId="ADAL" clId="{C202F223-1668-49EC-AB49-74882CBCE8C7}" dt="2024-03-13T11:39:21.389" v="5889" actId="207"/>
        <pc:sldMkLst>
          <pc:docMk/>
          <pc:sldMk cId="3019935076" sldId="5257"/>
        </pc:sldMkLst>
        <pc:spChg chg="mod">
          <ac:chgData name="Dace Šterna" userId="a1976fe3-3da2-4c91-872e-57b5024d2878" providerId="ADAL" clId="{C202F223-1668-49EC-AB49-74882CBCE8C7}" dt="2024-03-13T08:53:20.552" v="916" actId="313"/>
          <ac:spMkLst>
            <pc:docMk/>
            <pc:sldMk cId="3019935076" sldId="5257"/>
            <ac:spMk id="2" creationId="{7E1C42F6-591B-1DA8-65B4-4EFBD40E1B7A}"/>
          </ac:spMkLst>
        </pc:spChg>
        <pc:spChg chg="mod">
          <ac:chgData name="Dace Šterna" userId="a1976fe3-3da2-4c91-872e-57b5024d2878" providerId="ADAL" clId="{C202F223-1668-49EC-AB49-74882CBCE8C7}" dt="2024-03-13T11:39:21.389" v="5889" actId="207"/>
          <ac:spMkLst>
            <pc:docMk/>
            <pc:sldMk cId="3019935076" sldId="5257"/>
            <ac:spMk id="3" creationId="{C2612E6D-ADA2-F4D5-1FDD-CBD676BFEBB4}"/>
          </ac:spMkLst>
        </pc:spChg>
        <pc:spChg chg="mod">
          <ac:chgData name="Dace Šterna" userId="a1976fe3-3da2-4c91-872e-57b5024d2878" providerId="ADAL" clId="{C202F223-1668-49EC-AB49-74882CBCE8C7}" dt="2024-03-13T08:18:43.170" v="245" actId="20577"/>
          <ac:spMkLst>
            <pc:docMk/>
            <pc:sldMk cId="3019935076" sldId="5257"/>
            <ac:spMk id="4" creationId="{3EBECA45-5986-A5B6-3413-42B7624F4F77}"/>
          </ac:spMkLst>
        </pc:spChg>
      </pc:sldChg>
      <pc:sldChg chg="modSp add mod">
        <pc:chgData name="Dace Šterna" userId="a1976fe3-3da2-4c91-872e-57b5024d2878" providerId="ADAL" clId="{C202F223-1668-49EC-AB49-74882CBCE8C7}" dt="2024-03-13T11:36:48.226" v="5809" actId="403"/>
        <pc:sldMkLst>
          <pc:docMk/>
          <pc:sldMk cId="1133598290" sldId="5258"/>
        </pc:sldMkLst>
        <pc:spChg chg="mod">
          <ac:chgData name="Dace Šterna" userId="a1976fe3-3da2-4c91-872e-57b5024d2878" providerId="ADAL" clId="{C202F223-1668-49EC-AB49-74882CBCE8C7}" dt="2024-03-13T08:53:34.885" v="921" actId="20577"/>
          <ac:spMkLst>
            <pc:docMk/>
            <pc:sldMk cId="1133598290" sldId="5258"/>
            <ac:spMk id="2" creationId="{7E1C42F6-591B-1DA8-65B4-4EFBD40E1B7A}"/>
          </ac:spMkLst>
        </pc:spChg>
        <pc:spChg chg="mod">
          <ac:chgData name="Dace Šterna" userId="a1976fe3-3da2-4c91-872e-57b5024d2878" providerId="ADAL" clId="{C202F223-1668-49EC-AB49-74882CBCE8C7}" dt="2024-03-13T11:36:48.226" v="5809" actId="403"/>
          <ac:spMkLst>
            <pc:docMk/>
            <pc:sldMk cId="1133598290" sldId="5258"/>
            <ac:spMk id="3" creationId="{C2612E6D-ADA2-F4D5-1FDD-CBD676BFEBB4}"/>
          </ac:spMkLst>
        </pc:spChg>
        <pc:spChg chg="mod">
          <ac:chgData name="Dace Šterna" userId="a1976fe3-3da2-4c91-872e-57b5024d2878" providerId="ADAL" clId="{C202F223-1668-49EC-AB49-74882CBCE8C7}" dt="2024-03-13T09:20:38.112" v="2254" actId="20577"/>
          <ac:spMkLst>
            <pc:docMk/>
            <pc:sldMk cId="1133598290" sldId="5258"/>
            <ac:spMk id="4" creationId="{3EBECA45-5986-A5B6-3413-42B7624F4F77}"/>
          </ac:spMkLst>
        </pc:spChg>
      </pc:sldChg>
      <pc:sldChg chg="addSp delSp modSp new del mod">
        <pc:chgData name="Dace Šterna" userId="a1976fe3-3da2-4c91-872e-57b5024d2878" providerId="ADAL" clId="{C202F223-1668-49EC-AB49-74882CBCE8C7}" dt="2024-03-13T09:57:32.652" v="3463" actId="2696"/>
        <pc:sldMkLst>
          <pc:docMk/>
          <pc:sldMk cId="1608371546" sldId="5259"/>
        </pc:sldMkLst>
        <pc:spChg chg="del">
          <ac:chgData name="Dace Šterna" userId="a1976fe3-3da2-4c91-872e-57b5024d2878" providerId="ADAL" clId="{C202F223-1668-49EC-AB49-74882CBCE8C7}" dt="2024-03-13T09:53:33.235" v="3440" actId="3680"/>
          <ac:spMkLst>
            <pc:docMk/>
            <pc:sldMk cId="1608371546" sldId="5259"/>
            <ac:spMk id="3" creationId="{51C8E0FC-FA28-D9F3-C211-536BE95663E8}"/>
          </ac:spMkLst>
        </pc:spChg>
        <pc:spChg chg="add mod">
          <ac:chgData name="Dace Šterna" userId="a1976fe3-3da2-4c91-872e-57b5024d2878" providerId="ADAL" clId="{C202F223-1668-49EC-AB49-74882CBCE8C7}" dt="2024-03-13T09:57:30.058" v="3462" actId="478"/>
          <ac:spMkLst>
            <pc:docMk/>
            <pc:sldMk cId="1608371546" sldId="5259"/>
            <ac:spMk id="9" creationId="{D7EE0CB2-98A8-C284-5456-FBE16367B480}"/>
          </ac:spMkLst>
        </pc:spChg>
        <pc:graphicFrameChg chg="add del mod ord modGraphic">
          <ac:chgData name="Dace Šterna" userId="a1976fe3-3da2-4c91-872e-57b5024d2878" providerId="ADAL" clId="{C202F223-1668-49EC-AB49-74882CBCE8C7}" dt="2024-03-13T09:57:30.058" v="3462" actId="478"/>
          <ac:graphicFrameMkLst>
            <pc:docMk/>
            <pc:sldMk cId="1608371546" sldId="5259"/>
            <ac:graphicFrameMk id="7" creationId="{2444BB20-5223-D914-6865-B20E960FFAA9}"/>
          </ac:graphicFrameMkLst>
        </pc:graphicFrameChg>
      </pc:sldChg>
      <pc:sldChg chg="addSp delSp modSp add mod modNotesTx">
        <pc:chgData name="Dace Šterna" userId="a1976fe3-3da2-4c91-872e-57b5024d2878" providerId="ADAL" clId="{C202F223-1668-49EC-AB49-74882CBCE8C7}" dt="2024-03-13T11:46:26.866" v="5996" actId="14100"/>
        <pc:sldMkLst>
          <pc:docMk/>
          <pc:sldMk cId="3547775675" sldId="5259"/>
        </pc:sldMkLst>
        <pc:spChg chg="mod">
          <ac:chgData name="Dace Šterna" userId="a1976fe3-3da2-4c91-872e-57b5024d2878" providerId="ADAL" clId="{C202F223-1668-49EC-AB49-74882CBCE8C7}" dt="2024-03-13T11:35:27.749" v="5791" actId="20577"/>
          <ac:spMkLst>
            <pc:docMk/>
            <pc:sldMk cId="3547775675" sldId="5259"/>
            <ac:spMk id="2" creationId="{0E3D986D-82D6-333A-2FDD-39D41DAFBD94}"/>
          </ac:spMkLst>
        </pc:spChg>
        <pc:spChg chg="del mod">
          <ac:chgData name="Dace Šterna" userId="a1976fe3-3da2-4c91-872e-57b5024d2878" providerId="ADAL" clId="{C202F223-1668-49EC-AB49-74882CBCE8C7}" dt="2024-03-13T11:35:56.532" v="5799" actId="478"/>
          <ac:spMkLst>
            <pc:docMk/>
            <pc:sldMk cId="3547775675" sldId="5259"/>
            <ac:spMk id="3" creationId="{A9CE4715-EE87-F858-9C85-ED0EDDB47D49}"/>
          </ac:spMkLst>
        </pc:spChg>
        <pc:spChg chg="add del mod">
          <ac:chgData name="Dace Šterna" userId="a1976fe3-3da2-4c91-872e-57b5024d2878" providerId="ADAL" clId="{C202F223-1668-49EC-AB49-74882CBCE8C7}" dt="2024-03-13T11:36:02.019" v="5801" actId="478"/>
          <ac:spMkLst>
            <pc:docMk/>
            <pc:sldMk cId="3547775675" sldId="5259"/>
            <ac:spMk id="5" creationId="{B11E9460-2978-6EE4-99A8-108A6FE41C1A}"/>
          </ac:spMkLst>
        </pc:spChg>
        <pc:graphicFrameChg chg="add mod">
          <ac:chgData name="Dace Šterna" userId="a1976fe3-3da2-4c91-872e-57b5024d2878" providerId="ADAL" clId="{C202F223-1668-49EC-AB49-74882CBCE8C7}" dt="2024-03-13T11:46:26.866" v="5996" actId="14100"/>
          <ac:graphicFrameMkLst>
            <pc:docMk/>
            <pc:sldMk cId="3547775675" sldId="5259"/>
            <ac:graphicFrameMk id="4" creationId="{D4F46419-CCFE-4331-0D49-140F266C1E4C}"/>
          </ac:graphicFrameMkLst>
        </pc:graphicFrameChg>
      </pc:sldChg>
      <pc:sldChg chg="add del">
        <pc:chgData name="Dace Šterna" userId="a1976fe3-3da2-4c91-872e-57b5024d2878" providerId="ADAL" clId="{C202F223-1668-49EC-AB49-74882CBCE8C7}" dt="2024-03-13T11:35:34.587" v="5793"/>
        <pc:sldMkLst>
          <pc:docMk/>
          <pc:sldMk cId="391572196" sldId="5260"/>
        </pc:sldMkLst>
      </pc:sldChg>
      <pc:sldChg chg="modSp add mod modNotesTx">
        <pc:chgData name="Dace Šterna" userId="a1976fe3-3da2-4c91-872e-57b5024d2878" providerId="ADAL" clId="{C202F223-1668-49EC-AB49-74882CBCE8C7}" dt="2024-03-14T09:47:56.419" v="6969" actId="20577"/>
        <pc:sldMkLst>
          <pc:docMk/>
          <pc:sldMk cId="956389361" sldId="5260"/>
        </pc:sldMkLst>
        <pc:spChg chg="mod">
          <ac:chgData name="Dace Šterna" userId="a1976fe3-3da2-4c91-872e-57b5024d2878" providerId="ADAL" clId="{C202F223-1668-49EC-AB49-74882CBCE8C7}" dt="2024-03-14T09:01:36.725" v="6074" actId="20577"/>
          <ac:spMkLst>
            <pc:docMk/>
            <pc:sldMk cId="956389361" sldId="5260"/>
            <ac:spMk id="2" creationId="{0E3D986D-82D6-333A-2FDD-39D41DAFBD94}"/>
          </ac:spMkLst>
        </pc:spChg>
        <pc:spChg chg="mod">
          <ac:chgData name="Dace Šterna" userId="a1976fe3-3da2-4c91-872e-57b5024d2878" providerId="ADAL" clId="{C202F223-1668-49EC-AB49-74882CBCE8C7}" dt="2024-03-14T09:47:47.364" v="6968" actId="20577"/>
          <ac:spMkLst>
            <pc:docMk/>
            <pc:sldMk cId="956389361" sldId="5260"/>
            <ac:spMk id="3" creationId="{A9CE4715-EE87-F858-9C85-ED0EDDB47D49}"/>
          </ac:spMkLst>
        </pc:spChg>
      </pc:sldChg>
      <pc:sldMasterChg chg="delSldLayout">
        <pc:chgData name="Dace Šterna" userId="a1976fe3-3da2-4c91-872e-57b5024d2878" providerId="ADAL" clId="{C202F223-1668-49EC-AB49-74882CBCE8C7}" dt="2024-03-13T11:36:18.675" v="5805" actId="47"/>
        <pc:sldMasterMkLst>
          <pc:docMk/>
          <pc:sldMasterMk cId="0" sldId="2147483648"/>
        </pc:sldMasterMkLst>
        <pc:sldLayoutChg chg="del">
          <pc:chgData name="Dace Šterna" userId="a1976fe3-3da2-4c91-872e-57b5024d2878" providerId="ADAL" clId="{C202F223-1668-49EC-AB49-74882CBCE8C7}" dt="2024-03-13T11:36:18.675" v="5805" actId="47"/>
          <pc:sldLayoutMkLst>
            <pc:docMk/>
            <pc:sldMasterMk cId="0" sldId="2147483648"/>
            <pc:sldLayoutMk cId="205152837" sldId="214748380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356" cy="493947"/>
          </a:xfrm>
          <a:prstGeom prst="rect">
            <a:avLst/>
          </a:prstGeom>
        </p:spPr>
        <p:txBody>
          <a:bodyPr vert="horz" lIns="90778" tIns="45388" rIns="90778" bIns="45388" rtlCol="0"/>
          <a:lstStyle>
            <a:lvl1pPr algn="l">
              <a:defRPr sz="1200"/>
            </a:lvl1pPr>
          </a:lstStyle>
          <a:p>
            <a:endParaRPr lang="lv-LV"/>
          </a:p>
        </p:txBody>
      </p:sp>
      <p:sp>
        <p:nvSpPr>
          <p:cNvPr id="3" name="Date Placeholder 2"/>
          <p:cNvSpPr>
            <a:spLocks noGrp="1"/>
          </p:cNvSpPr>
          <p:nvPr>
            <p:ph type="dt" sz="quarter" idx="1"/>
          </p:nvPr>
        </p:nvSpPr>
        <p:spPr>
          <a:xfrm>
            <a:off x="3814834" y="0"/>
            <a:ext cx="2919356" cy="493947"/>
          </a:xfrm>
          <a:prstGeom prst="rect">
            <a:avLst/>
          </a:prstGeom>
        </p:spPr>
        <p:txBody>
          <a:bodyPr vert="horz" lIns="90778" tIns="45388" rIns="90778" bIns="45388" rtlCol="0"/>
          <a:lstStyle>
            <a:lvl1pPr algn="r">
              <a:defRPr sz="1200"/>
            </a:lvl1pPr>
          </a:lstStyle>
          <a:p>
            <a:fld id="{E854EE83-B85B-490D-82F7-62D8EFAF46BE}" type="datetimeFigureOut">
              <a:rPr lang="lv-LV" smtClean="0"/>
              <a:t>14.03.2024</a:t>
            </a:fld>
            <a:endParaRPr lang="lv-LV"/>
          </a:p>
        </p:txBody>
      </p:sp>
      <p:sp>
        <p:nvSpPr>
          <p:cNvPr id="4" name="Footer Placeholder 3"/>
          <p:cNvSpPr>
            <a:spLocks noGrp="1"/>
          </p:cNvSpPr>
          <p:nvPr>
            <p:ph type="ftr" sz="quarter" idx="2"/>
          </p:nvPr>
        </p:nvSpPr>
        <p:spPr>
          <a:xfrm>
            <a:off x="0" y="9372367"/>
            <a:ext cx="2919356" cy="493946"/>
          </a:xfrm>
          <a:prstGeom prst="rect">
            <a:avLst/>
          </a:prstGeom>
        </p:spPr>
        <p:txBody>
          <a:bodyPr vert="horz" lIns="90778" tIns="45388" rIns="90778" bIns="45388" rtlCol="0" anchor="b"/>
          <a:lstStyle>
            <a:lvl1pPr algn="l">
              <a:defRPr sz="1200"/>
            </a:lvl1pPr>
          </a:lstStyle>
          <a:p>
            <a:endParaRPr lang="lv-LV"/>
          </a:p>
        </p:txBody>
      </p:sp>
      <p:sp>
        <p:nvSpPr>
          <p:cNvPr id="5" name="Slide Number Placeholder 4"/>
          <p:cNvSpPr>
            <a:spLocks noGrp="1"/>
          </p:cNvSpPr>
          <p:nvPr>
            <p:ph type="sldNum" sz="quarter" idx="3"/>
          </p:nvPr>
        </p:nvSpPr>
        <p:spPr>
          <a:xfrm>
            <a:off x="3814834" y="9372367"/>
            <a:ext cx="2919356" cy="493946"/>
          </a:xfrm>
          <a:prstGeom prst="rect">
            <a:avLst/>
          </a:prstGeom>
        </p:spPr>
        <p:txBody>
          <a:bodyPr vert="horz" lIns="90778" tIns="45388" rIns="90778" bIns="45388" rtlCol="0" anchor="b"/>
          <a:lstStyle>
            <a:lvl1pPr algn="r">
              <a:defRPr sz="1200"/>
            </a:lvl1pPr>
          </a:lstStyle>
          <a:p>
            <a:fld id="{C2FE5CEE-7042-450E-BF91-D3794188C67F}" type="slidenum">
              <a:rPr lang="lv-LV" smtClean="0"/>
              <a:t>‹#›</a:t>
            </a:fld>
            <a:endParaRPr lang="lv-LV"/>
          </a:p>
        </p:txBody>
      </p:sp>
    </p:spTree>
    <p:extLst>
      <p:ext uri="{BB962C8B-B14F-4D97-AF65-F5344CB8AC3E}">
        <p14:creationId xmlns:p14="http://schemas.microsoft.com/office/powerpoint/2010/main" val="2720667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18830" cy="493316"/>
          </a:xfrm>
          <a:prstGeom prst="rect">
            <a:avLst/>
          </a:prstGeom>
        </p:spPr>
        <p:txBody>
          <a:bodyPr vert="horz" lIns="90778" tIns="45388" rIns="90778" bIns="45388" rtlCol="0"/>
          <a:lstStyle>
            <a:lvl1pPr algn="l" defTabSz="932764" fontAlgn="auto">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3815376" y="2"/>
            <a:ext cx="2918830" cy="493316"/>
          </a:xfrm>
          <a:prstGeom prst="rect">
            <a:avLst/>
          </a:prstGeom>
        </p:spPr>
        <p:txBody>
          <a:bodyPr vert="horz" lIns="90778" tIns="45388" rIns="90778" bIns="45388" rtlCol="0"/>
          <a:lstStyle>
            <a:lvl1pPr algn="r" defTabSz="932764" fontAlgn="auto">
              <a:spcBef>
                <a:spcPts val="0"/>
              </a:spcBef>
              <a:spcAft>
                <a:spcPts val="0"/>
              </a:spcAft>
              <a:defRPr sz="1200">
                <a:latin typeface="+mn-lt"/>
                <a:cs typeface="+mn-cs"/>
              </a:defRPr>
            </a:lvl1pPr>
          </a:lstStyle>
          <a:p>
            <a:pPr>
              <a:defRPr/>
            </a:pPr>
            <a:fld id="{C269A99F-EF31-4B9C-A738-C27DFF01580E}" type="datetimeFigureOut">
              <a:rPr lang="lv-LV"/>
              <a:pPr>
                <a:defRPr/>
              </a:pPr>
              <a:t>14.03.2024</a:t>
            </a:fld>
            <a:endParaRPr lang="lv-LV"/>
          </a:p>
        </p:txBody>
      </p:sp>
      <p:sp>
        <p:nvSpPr>
          <p:cNvPr id="4" name="Slide Image Placeholder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0778" tIns="45388" rIns="90778" bIns="45388" rtlCol="0" anchor="ctr"/>
          <a:lstStyle/>
          <a:p>
            <a:pPr lvl="0"/>
            <a:endParaRPr lang="lv-LV" noProof="0"/>
          </a:p>
        </p:txBody>
      </p:sp>
      <p:sp>
        <p:nvSpPr>
          <p:cNvPr id="5" name="Notes Placeholder 4"/>
          <p:cNvSpPr>
            <a:spLocks noGrp="1"/>
          </p:cNvSpPr>
          <p:nvPr>
            <p:ph type="body" sz="quarter" idx="3"/>
          </p:nvPr>
        </p:nvSpPr>
        <p:spPr>
          <a:xfrm>
            <a:off x="673577" y="4686501"/>
            <a:ext cx="5388610" cy="4439841"/>
          </a:xfrm>
          <a:prstGeom prst="rect">
            <a:avLst/>
          </a:prstGeom>
        </p:spPr>
        <p:txBody>
          <a:bodyPr vert="horz" lIns="90778" tIns="45388" rIns="90778" bIns="4538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2" y="9371287"/>
            <a:ext cx="2918830" cy="493316"/>
          </a:xfrm>
          <a:prstGeom prst="rect">
            <a:avLst/>
          </a:prstGeom>
        </p:spPr>
        <p:txBody>
          <a:bodyPr vert="horz" lIns="90778" tIns="45388" rIns="90778" bIns="45388" rtlCol="0" anchor="b"/>
          <a:lstStyle>
            <a:lvl1pPr algn="l" defTabSz="932764" fontAlgn="auto">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3815376" y="9371287"/>
            <a:ext cx="2918830" cy="493316"/>
          </a:xfrm>
          <a:prstGeom prst="rect">
            <a:avLst/>
          </a:prstGeom>
        </p:spPr>
        <p:txBody>
          <a:bodyPr vert="horz" wrap="square" lIns="90778" tIns="45388" rIns="90778" bIns="45388" numCol="1" anchor="b" anchorCtr="0" compatLnSpc="1">
            <a:prstTxWarp prst="textNoShape">
              <a:avLst/>
            </a:prstTxWarp>
          </a:bodyPr>
          <a:lstStyle>
            <a:lvl1pPr algn="r">
              <a:defRPr sz="1200">
                <a:latin typeface="Calibri" panose="020F0502020204030204" pitchFamily="34" charset="0"/>
              </a:defRPr>
            </a:lvl1pPr>
          </a:lstStyle>
          <a:p>
            <a:fld id="{9FACE587-8D14-4055-82B5-6CCDF55621C3}" type="slidenum">
              <a:rPr lang="lv-LV" altLang="lv-LV"/>
              <a:pPr/>
              <a:t>‹#›</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9FACE587-8D14-4055-82B5-6CCDF55621C3}" type="slidenum">
              <a:rPr lang="lv-LV" altLang="lv-LV" smtClean="0"/>
              <a:pPr/>
              <a:t>1</a:t>
            </a:fld>
            <a:endParaRPr lang="lv-LV" altLang="lv-LV"/>
          </a:p>
        </p:txBody>
      </p:sp>
    </p:spTree>
    <p:extLst>
      <p:ext uri="{BB962C8B-B14F-4D97-AF65-F5344CB8AC3E}">
        <p14:creationId xmlns:p14="http://schemas.microsoft.com/office/powerpoint/2010/main" val="577621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7851FD4-6C83-46D9-8DE5-5537AB0E7FAB}" type="slidenum">
              <a:rPr lang="lv-LV" smtClean="0"/>
              <a:t>2</a:t>
            </a:fld>
            <a:endParaRPr lang="lv-LV"/>
          </a:p>
        </p:txBody>
      </p:sp>
    </p:spTree>
    <p:extLst>
      <p:ext uri="{BB962C8B-B14F-4D97-AF65-F5344CB8AC3E}">
        <p14:creationId xmlns:p14="http://schemas.microsoft.com/office/powerpoint/2010/main" val="3917921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7851FD4-6C83-46D9-8DE5-5537AB0E7FAB}" type="slidenum">
              <a:rPr lang="lv-LV" smtClean="0"/>
              <a:t>3</a:t>
            </a:fld>
            <a:endParaRPr lang="lv-LV"/>
          </a:p>
        </p:txBody>
      </p:sp>
    </p:spTree>
    <p:extLst>
      <p:ext uri="{BB962C8B-B14F-4D97-AF65-F5344CB8AC3E}">
        <p14:creationId xmlns:p14="http://schemas.microsoft.com/office/powerpoint/2010/main" val="430342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5</a:t>
            </a:fld>
            <a:endParaRPr lang="lv-LV" altLang="lv-LV"/>
          </a:p>
        </p:txBody>
      </p:sp>
    </p:spTree>
    <p:extLst>
      <p:ext uri="{BB962C8B-B14F-4D97-AF65-F5344CB8AC3E}">
        <p14:creationId xmlns:p14="http://schemas.microsoft.com/office/powerpoint/2010/main" val="1162112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SAUS 3000 - </a:t>
            </a:r>
            <a:r>
              <a:rPr lang="lv-LV" sz="1800" dirty="0">
                <a:effectLst/>
                <a:latin typeface="Times New Roman" panose="02020603050405020304" pitchFamily="18" charset="0"/>
                <a:ea typeface="Calibri" panose="020F0502020204030204" pitchFamily="34" charset="0"/>
              </a:rPr>
              <a:t>Starptautisko revīzijas un apliecinājumu standartu padomes izdotais 3000. Starptautisko apliecinājuma uzdevumu standarts (SAUS) “Apliecinājuma uzdevumi, kas nav vēsturiskās finanšu informācijas revīzija vai pārbaude” </a:t>
            </a:r>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11</a:t>
            </a:fld>
            <a:endParaRPr lang="lv-LV" altLang="lv-LV"/>
          </a:p>
        </p:txBody>
      </p:sp>
    </p:spTree>
    <p:extLst>
      <p:ext uri="{BB962C8B-B14F-4D97-AF65-F5344CB8AC3E}">
        <p14:creationId xmlns:p14="http://schemas.microsoft.com/office/powerpoint/2010/main" val="3709932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12</a:t>
            </a:fld>
            <a:endParaRPr lang="lv-LV" altLang="lv-LV"/>
          </a:p>
        </p:txBody>
      </p:sp>
    </p:spTree>
    <p:extLst>
      <p:ext uri="{BB962C8B-B14F-4D97-AF65-F5344CB8AC3E}">
        <p14:creationId xmlns:p14="http://schemas.microsoft.com/office/powerpoint/2010/main" val="2990958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lv-LV" dirty="0"/>
              <a:t>*</a:t>
            </a:r>
            <a:r>
              <a:rPr lang="lv-LV" sz="3200" dirty="0"/>
              <a:t>Personas, kas veic kvalitātes nodrošināšanas pārbaudes, attiecībā uz ilgtspējas ziņojuma ticamības apliecinājumu, līdz 2025.gada 31.decembrim var būt atbrīvotas no prasības pieredzei un zināšanām par ilgtspējas ziņu sniegšanu (izvēles norma) </a:t>
            </a:r>
          </a:p>
          <a:p>
            <a:pPr marL="0" indent="0">
              <a:buFont typeface="Arial" panose="020B0604020202020204" pitchFamily="34" charset="0"/>
              <a:buNone/>
            </a:pPr>
            <a:r>
              <a:rPr lang="lv-LV" sz="3200" dirty="0"/>
              <a:t>**SNS zvērinātiem revidentiem un zvērinātu revidentu komercsabiedrībām – reizi 3 gados. </a:t>
            </a:r>
          </a:p>
          <a:p>
            <a:pPr marL="0" indent="0">
              <a:buFont typeface="Arial" panose="020B0604020202020204" pitchFamily="34" charset="0"/>
              <a:buNone/>
            </a:pPr>
            <a:r>
              <a:rPr lang="lv-LV" sz="3200" dirty="0"/>
              <a:t>*** 2025.gadā paredzētajā kārtējā finanšu revīzijas kvalitātes kontroles pārbaudē, t.sk., sākotnēja ilgtspējas ziņojuma ticamības apliecināšanas atbilstības kvalitātes pārbaudē, atlases kopā jābūt integrētiem </a:t>
            </a:r>
            <a:r>
              <a:rPr lang="lv-LV" sz="3200" dirty="0" err="1"/>
              <a:t>pamatrādītājiem</a:t>
            </a:r>
            <a:r>
              <a:rPr lang="lv-LV" dirty="0"/>
              <a:t>, kas pārbaudes veicējam jāveic pārbaudes ietvaros, kā arī atlases riskos integrētiem – kvantitatīviem rādītājiem par pakalpojuma esamību un maksas integritāti. </a:t>
            </a:r>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16</a:t>
            </a:fld>
            <a:endParaRPr lang="lv-LV" altLang="lv-LV"/>
          </a:p>
        </p:txBody>
      </p:sp>
    </p:spTree>
    <p:extLst>
      <p:ext uri="{BB962C8B-B14F-4D97-AF65-F5344CB8AC3E}">
        <p14:creationId xmlns:p14="http://schemas.microsoft.com/office/powerpoint/2010/main" val="1847920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17</a:t>
            </a:fld>
            <a:endParaRPr lang="lv-LV" altLang="lv-LV"/>
          </a:p>
        </p:txBody>
      </p:sp>
    </p:spTree>
    <p:extLst>
      <p:ext uri="{BB962C8B-B14F-4D97-AF65-F5344CB8AC3E}">
        <p14:creationId xmlns:p14="http://schemas.microsoft.com/office/powerpoint/2010/main" val="3653704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9FACE587-8D14-4055-82B5-6CCDF55621C3}" type="slidenum">
              <a:rPr lang="lv-LV" altLang="lv-LV" smtClean="0"/>
              <a:pPr/>
              <a:t>18</a:t>
            </a:fld>
            <a:endParaRPr lang="lv-LV" altLang="lv-LV"/>
          </a:p>
        </p:txBody>
      </p:sp>
    </p:spTree>
    <p:extLst>
      <p:ext uri="{BB962C8B-B14F-4D97-AF65-F5344CB8AC3E}">
        <p14:creationId xmlns:p14="http://schemas.microsoft.com/office/powerpoint/2010/main" val="2597387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Tree>
    <p:extLst>
      <p:ext uri="{BB962C8B-B14F-4D97-AF65-F5344CB8AC3E}">
        <p14:creationId xmlns:p14="http://schemas.microsoft.com/office/powerpoint/2010/main" val="16619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2411760" y="4086200"/>
            <a:ext cx="5760640" cy="854968"/>
          </a:xfrm>
        </p:spPr>
        <p:txBody>
          <a:bodyPr/>
          <a:lstStyle>
            <a:lvl1pPr>
              <a:defRPr>
                <a:effectLst>
                  <a:innerShdw blurRad="63500" dist="50800" dir="13500000">
                    <a:prstClr val="black">
                      <a:alpha val="50000"/>
                    </a:prstClr>
                  </a:innerShdw>
                </a:effectLst>
              </a:defRPr>
            </a:lvl1pPr>
          </a:lstStyle>
          <a:p>
            <a:r>
              <a:rPr lang="en-US" dirty="0"/>
              <a:t>PREZENTĀCIJAS NOSAUKUMS,</a:t>
            </a:r>
            <a:br>
              <a:rPr lang="en-US" dirty="0"/>
            </a:br>
            <a:r>
              <a:rPr lang="en-US" dirty="0"/>
              <a:t>JA NEPIECIEŠAMS OTRA RINDA</a:t>
            </a:r>
          </a:p>
        </p:txBody>
      </p:sp>
      <p:sp>
        <p:nvSpPr>
          <p:cNvPr id="15" name="Content Placeholder 14"/>
          <p:cNvSpPr>
            <a:spLocks noGrp="1"/>
          </p:cNvSpPr>
          <p:nvPr>
            <p:ph sz="quarter" idx="10" hasCustomPrompt="1"/>
          </p:nvPr>
        </p:nvSpPr>
        <p:spPr>
          <a:xfrm>
            <a:off x="2411759" y="5013176"/>
            <a:ext cx="5760641" cy="360363"/>
          </a:xfrm>
        </p:spPr>
        <p:txBody>
          <a:bodyPr>
            <a:noAutofit/>
          </a:bodyPr>
          <a:lstStyle>
            <a:lvl1pPr marL="0" indent="0" algn="ctr">
              <a:buNone/>
              <a:defRPr sz="1600">
                <a:effectLst>
                  <a:innerShdw blurRad="63500" dist="50800" dir="13500000">
                    <a:prstClr val="black">
                      <a:alpha val="50000"/>
                    </a:prstClr>
                  </a:innerShdw>
                </a:effectLst>
              </a:defRPr>
            </a:lvl1pPr>
          </a:lstStyle>
          <a:p>
            <a:pPr lvl="0"/>
            <a:r>
              <a:rPr lang="en-US" dirty="0"/>
              <a:t>(IZSTRĀDĀTĀJS, GADS, CITA INFORMĀCIJA).</a:t>
            </a:r>
          </a:p>
        </p:txBody>
      </p:sp>
      <p:pic>
        <p:nvPicPr>
          <p:cNvPr id="5" name="Picture 2" descr="C:\Users\Nauris\Desktop\divkrāsu versija-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552" y="404664"/>
            <a:ext cx="4040777"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486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lv-LV"/>
              <a:t>2019.gada 29.augustā</a:t>
            </a:r>
            <a:endParaRPr lang="lv-LV" dirty="0"/>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52464FB-6FA6-4E80-ACB1-F4B9846AA373}" type="slidenum">
              <a:rPr lang="lv-LV" smtClean="0"/>
              <a:t>‹#›</a:t>
            </a:fld>
            <a:endParaRPr lang="lv-LV"/>
          </a:p>
        </p:txBody>
      </p:sp>
      <p:sp>
        <p:nvSpPr>
          <p:cNvPr id="9" name="Content Placeholder 2"/>
          <p:cNvSpPr>
            <a:spLocks noGrp="1"/>
          </p:cNvSpPr>
          <p:nvPr>
            <p:ph idx="1"/>
          </p:nvPr>
        </p:nvSpPr>
        <p:spPr>
          <a:xfrm>
            <a:off x="457200" y="1268760"/>
            <a:ext cx="8229600" cy="4857403"/>
          </a:xfrm>
        </p:spPr>
        <p:txBody>
          <a:bodyPr/>
          <a:lstStyle>
            <a:lvl1pPr>
              <a:defRPr sz="1800"/>
            </a:lvl1pPr>
            <a:lvl2pPr>
              <a:defRPr sz="18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dirty="0"/>
          </a:p>
        </p:txBody>
      </p:sp>
      <p:sp>
        <p:nvSpPr>
          <p:cNvPr id="10" name="Title 9"/>
          <p:cNvSpPr>
            <a:spLocks noGrp="1"/>
          </p:cNvSpPr>
          <p:nvPr>
            <p:ph type="title"/>
          </p:nvPr>
        </p:nvSpPr>
        <p:spPr>
          <a:xfrm>
            <a:off x="467544" y="620736"/>
            <a:ext cx="5688632" cy="432000"/>
          </a:xfrm>
        </p:spPr>
        <p:txBody>
          <a:bodyPr>
            <a:normAutofit/>
          </a:bodyPr>
          <a:lstStyle>
            <a:lvl1pPr algn="l">
              <a:defRPr sz="2200" b="1">
                <a:effectLst>
                  <a:innerShdw blurRad="63500" dist="50800" dir="13500000">
                    <a:prstClr val="black">
                      <a:alpha val="50000"/>
                    </a:prstClr>
                  </a:innerShdw>
                </a:effectLst>
              </a:defRPr>
            </a:lvl1pPr>
          </a:lstStyle>
          <a:p>
            <a:r>
              <a:rPr lang="en-US"/>
              <a:t>Click to edit Master title style</a:t>
            </a:r>
            <a:endParaRPr lang="lv-LV" dirty="0"/>
          </a:p>
        </p:txBody>
      </p:sp>
      <p:pic>
        <p:nvPicPr>
          <p:cNvPr id="8" name="Picture 2" descr="C:\Users\Nauris\Desktop\divkrāsu versija-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79170" y="72480"/>
            <a:ext cx="2424467" cy="8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5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0B582915-0310-4CDD-9A79-BDC3E59340E8}" type="slidenum">
              <a:rPr lang="en-US" altLang="lv-LV"/>
              <a:pPr/>
              <a:t>‹#›</a:t>
            </a:fld>
            <a:endParaRPr lang="en-US" altLang="lv-LV"/>
          </a:p>
        </p:txBody>
      </p:sp>
    </p:spTree>
    <p:extLst>
      <p:ext uri="{BB962C8B-B14F-4D97-AF65-F5344CB8AC3E}">
        <p14:creationId xmlns:p14="http://schemas.microsoft.com/office/powerpoint/2010/main" val="1552329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515252D6-3622-483F-A7E8-9E60FEFE5E88}" type="slidenum">
              <a:rPr lang="en-US" altLang="lv-LV"/>
              <a:pPr/>
              <a:t>‹#›</a:t>
            </a:fld>
            <a:endParaRPr lang="en-US" altLang="lv-LV"/>
          </a:p>
        </p:txBody>
      </p:sp>
    </p:spTree>
    <p:extLst>
      <p:ext uri="{BB962C8B-B14F-4D97-AF65-F5344CB8AC3E}">
        <p14:creationId xmlns:p14="http://schemas.microsoft.com/office/powerpoint/2010/main" val="80072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D7664841-0D73-44CB-AE22-42FD73D83E02}" type="slidenum">
              <a:rPr lang="en-US" altLang="lv-LV"/>
              <a:pPr/>
              <a:t>‹#›</a:t>
            </a:fld>
            <a:endParaRPr lang="en-US" altLang="lv-LV"/>
          </a:p>
        </p:txBody>
      </p:sp>
    </p:spTree>
    <p:extLst>
      <p:ext uri="{BB962C8B-B14F-4D97-AF65-F5344CB8AC3E}">
        <p14:creationId xmlns:p14="http://schemas.microsoft.com/office/powerpoint/2010/main" val="1573122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fld id="{A4EC0522-D5CF-4FDD-85E3-6E22DB726A47}" type="slidenum">
              <a:rPr lang="en-US" altLang="lv-LV"/>
              <a:pPr/>
              <a:t>‹#›</a:t>
            </a:fld>
            <a:endParaRPr lang="en-US" altLang="lv-LV"/>
          </a:p>
        </p:txBody>
      </p:sp>
    </p:spTree>
    <p:extLst>
      <p:ext uri="{BB962C8B-B14F-4D97-AF65-F5344CB8AC3E}">
        <p14:creationId xmlns:p14="http://schemas.microsoft.com/office/powerpoint/2010/main" val="295446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3B50DFDF-96B8-465A-918F-3FF13AAF5E12}" type="slidenum">
              <a:rPr lang="en-US" altLang="lv-LV"/>
              <a:pPr/>
              <a:t>‹#›</a:t>
            </a:fld>
            <a:endParaRPr lang="en-US" altLang="lv-LV"/>
          </a:p>
        </p:txBody>
      </p:sp>
    </p:spTree>
    <p:extLst>
      <p:ext uri="{BB962C8B-B14F-4D97-AF65-F5344CB8AC3E}">
        <p14:creationId xmlns:p14="http://schemas.microsoft.com/office/powerpoint/2010/main" val="2104680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E87027D6-B333-4374-94DC-E94160EB0D4C}" type="slidenum">
              <a:rPr lang="en-US" altLang="lv-LV"/>
              <a:pPr/>
              <a:t>‹#›</a:t>
            </a:fld>
            <a:endParaRPr lang="en-US" altLang="lv-LV"/>
          </a:p>
        </p:txBody>
      </p:sp>
    </p:spTree>
    <p:extLst>
      <p:ext uri="{BB962C8B-B14F-4D97-AF65-F5344CB8AC3E}">
        <p14:creationId xmlns:p14="http://schemas.microsoft.com/office/powerpoint/2010/main" val="164636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B6036CB6-F7FF-4F1F-8F32-92EA84D42F97}" type="slidenum">
              <a:rPr lang="en-US" altLang="lv-LV"/>
              <a:pPr/>
              <a:t>‹#›</a:t>
            </a:fld>
            <a:endParaRPr lang="en-US" altLang="lv-LV"/>
          </a:p>
        </p:txBody>
      </p:sp>
    </p:spTree>
    <p:extLst>
      <p:ext uri="{BB962C8B-B14F-4D97-AF65-F5344CB8AC3E}">
        <p14:creationId xmlns:p14="http://schemas.microsoft.com/office/powerpoint/2010/main" val="330126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Tree>
    <p:extLst>
      <p:ext uri="{BB962C8B-B14F-4D97-AF65-F5344CB8AC3E}">
        <p14:creationId xmlns:p14="http://schemas.microsoft.com/office/powerpoint/2010/main" val="3796531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575" fontAlgn="auto">
              <a:spcBef>
                <a:spcPts val="0"/>
              </a:spcBef>
              <a:spcAft>
                <a:spcPts val="0"/>
              </a:spcAft>
              <a:defRPr sz="1200">
                <a:solidFill>
                  <a:schemeClr val="tx1">
                    <a:tint val="75000"/>
                  </a:schemeClr>
                </a:solidFill>
                <a:latin typeface="+mn-lt"/>
                <a:cs typeface="+mn-cs"/>
              </a:defRPr>
            </a:lvl1pPr>
          </a:lstStyle>
          <a:p>
            <a:pPr>
              <a:defRPr/>
            </a:pPr>
            <a:r>
              <a:rPr lang="lv-LV"/>
              <a:t>2019.gada 29.augustā</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a:defRPr sz="1200">
                <a:solidFill>
                  <a:srgbClr val="898989"/>
                </a:solidFill>
              </a:defRPr>
            </a:lvl1pPr>
          </a:lstStyle>
          <a:p>
            <a:fld id="{9D893850-4C62-42FA-A22B-349FCBB3BAE1}" type="slidenum">
              <a:rPr lang="en-US" altLang="lv-LV"/>
              <a:pPr/>
              <a:t>‹#›</a:t>
            </a:fld>
            <a:endParaRPr lang="en-US" altLang="lv-LV"/>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Lst>
  <p:hf hdr="0" ftr="0"/>
  <p:txStyles>
    <p:titleStyle>
      <a:lvl1pPr algn="ctr" defTabSz="938213" rtl="0" eaLnBrk="1" fontAlgn="base" hangingPunct="1">
        <a:spcBef>
          <a:spcPct val="0"/>
        </a:spcBef>
        <a:spcAft>
          <a:spcPct val="0"/>
        </a:spcAft>
        <a:defRPr sz="4500" kern="1200">
          <a:solidFill>
            <a:schemeClr val="tx1"/>
          </a:solidFill>
          <a:latin typeface="+mj-lt"/>
          <a:ea typeface="+mj-ea"/>
          <a:cs typeface="+mj-cs"/>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1" fontAlgn="base" hangingPunct="1">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lv-LV"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lv-LV"/>
              <a:t>2019.gada 29.augustā</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464FB-6FA6-4E80-ACB1-F4B9846AA373}" type="slidenum">
              <a:rPr lang="lv-LV" smtClean="0"/>
              <a:t>‹#›</a:t>
            </a:fld>
            <a:endParaRPr lang="lv-LV"/>
          </a:p>
        </p:txBody>
      </p:sp>
    </p:spTree>
    <p:extLst>
      <p:ext uri="{BB962C8B-B14F-4D97-AF65-F5344CB8AC3E}">
        <p14:creationId xmlns:p14="http://schemas.microsoft.com/office/powerpoint/2010/main" val="1831502420"/>
      </p:ext>
    </p:extLst>
  </p:cSld>
  <p:clrMap bg1="lt1" tx1="dk1" bg2="lt2" tx2="dk2" accent1="accent1" accent2="accent2" accent3="accent3" accent4="accent4" accent5="accent5" accent6="accent6" hlink="hlink" folHlink="folHlink"/>
  <p:sldLayoutIdLst>
    <p:sldLayoutId id="2147483803" r:id="rId1"/>
    <p:sldLayoutId id="2147483804" r:id="rId2"/>
  </p:sldLayoutIdLst>
  <p:hf hdr="0" ftr="0"/>
  <p:txStyles>
    <p:titleStyle>
      <a:lvl1pPr algn="ctr" defTabSz="914400" rtl="0" eaLnBrk="1" latinLnBrk="0" hangingPunct="1">
        <a:spcBef>
          <a:spcPct val="0"/>
        </a:spcBef>
        <a:buNone/>
        <a:defRPr sz="2600" kern="1200">
          <a:solidFill>
            <a:srgbClr val="D3900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eur-lex.europa.eu/legal-content/LV/TXT/HTML/?uri=OJ:L_20230277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aasb.org/publications/international-standard-assurance-engagements-isae-3000-revised-assurance-engagements-other-audits-o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lzra.lv/sakums/revidentu-registri/zverinatu-revidentu-komercsabiedribu-registrs/" TargetMode="External"/><Relationship Id="rId2" Type="http://schemas.openxmlformats.org/officeDocument/2006/relationships/hyperlink" Target="https://lzra.lv/sakums/revidentu-registri/zverinatu-revidentu-registr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2434954"/>
            <a:ext cx="7772400" cy="2298965"/>
          </a:xfrm>
        </p:spPr>
        <p:txBody>
          <a:bodyPr>
            <a:normAutofit fontScale="90000"/>
          </a:bodyPr>
          <a:lstStyle/>
          <a:p>
            <a:br>
              <a:rPr lang="lv-LV" sz="1800" b="0" i="0" dirty="0">
                <a:solidFill>
                  <a:srgbClr val="000000"/>
                </a:solidFill>
                <a:effectLst/>
              </a:rPr>
            </a:br>
            <a:br>
              <a:rPr lang="lv-LV" sz="1800" dirty="0">
                <a:solidFill>
                  <a:srgbClr val="000000"/>
                </a:solidFill>
                <a:effectLst/>
              </a:rPr>
            </a:br>
            <a:br>
              <a:rPr lang="lv-LV" sz="1800" dirty="0">
                <a:effectLst/>
              </a:rPr>
            </a:br>
            <a:r>
              <a:rPr lang="lv-LV" sz="2400" dirty="0"/>
              <a:t>Svarīgais par ilgtspējas ziņojuma apliecinājuma pārbaudi un pārbaudes veicēju </a:t>
            </a:r>
            <a:br>
              <a:rPr lang="lv-LV" sz="2400" dirty="0"/>
            </a:br>
            <a:br>
              <a:rPr lang="lv-LV" sz="2400" dirty="0"/>
            </a:br>
            <a:br>
              <a:rPr lang="lv-LV" sz="2400" dirty="0"/>
            </a:br>
            <a:endParaRPr lang="lv-LV" sz="2400" dirty="0">
              <a:solidFill>
                <a:srgbClr val="002060"/>
              </a:solidFill>
              <a:latin typeface="+mj-lt"/>
              <a:cs typeface="Tahoma" panose="020B0604030504040204" pitchFamily="34" charset="0"/>
            </a:endParaRPr>
          </a:p>
        </p:txBody>
      </p:sp>
      <p:sp>
        <p:nvSpPr>
          <p:cNvPr id="11268" name="Text Placeholder 3"/>
          <p:cNvSpPr>
            <a:spLocks noGrp="1"/>
          </p:cNvSpPr>
          <p:nvPr>
            <p:ph type="body" sz="quarter" idx="11"/>
          </p:nvPr>
        </p:nvSpPr>
        <p:spPr>
          <a:xfrm>
            <a:off x="811529" y="4892039"/>
            <a:ext cx="7958759" cy="991925"/>
          </a:xfrm>
        </p:spPr>
        <p:txBody>
          <a:bodyPr>
            <a:normAutofit fontScale="62500" lnSpcReduction="20000"/>
          </a:bodyPr>
          <a:lstStyle/>
          <a:p>
            <a:r>
              <a:rPr lang="lv-LV" sz="2600" dirty="0">
                <a:solidFill>
                  <a:schemeClr val="tx2">
                    <a:lumMod val="75000"/>
                  </a:schemeClr>
                </a:solidFill>
                <a:latin typeface="+mj-lt"/>
              </a:rPr>
              <a:t>Dace Šterna</a:t>
            </a:r>
            <a:br>
              <a:rPr lang="lv-LV" sz="2600" dirty="0">
                <a:solidFill>
                  <a:schemeClr val="tx2">
                    <a:lumMod val="75000"/>
                  </a:schemeClr>
                </a:solidFill>
                <a:latin typeface="+mj-lt"/>
              </a:rPr>
            </a:br>
            <a:r>
              <a:rPr lang="lv-LV" sz="2600" dirty="0">
                <a:solidFill>
                  <a:schemeClr val="tx2">
                    <a:lumMod val="75000"/>
                  </a:schemeClr>
                </a:solidFill>
                <a:latin typeface="+mj-lt"/>
              </a:rPr>
              <a:t>Finanšu ministrijas </a:t>
            </a:r>
          </a:p>
          <a:p>
            <a:r>
              <a:rPr lang="lv-LV" sz="2600" dirty="0">
                <a:solidFill>
                  <a:schemeClr val="tx2">
                    <a:lumMod val="75000"/>
                  </a:schemeClr>
                </a:solidFill>
                <a:latin typeface="+mj-lt"/>
              </a:rPr>
              <a:t>Grāmatvedības un revīzijas politikas departamenta </a:t>
            </a:r>
            <a:br>
              <a:rPr lang="lv-LV" sz="2600" dirty="0">
                <a:solidFill>
                  <a:schemeClr val="tx2">
                    <a:lumMod val="75000"/>
                  </a:schemeClr>
                </a:solidFill>
                <a:latin typeface="+mj-lt"/>
              </a:rPr>
            </a:br>
            <a:r>
              <a:rPr lang="lv-LV" sz="2600" dirty="0">
                <a:solidFill>
                  <a:schemeClr val="tx2">
                    <a:lumMod val="75000"/>
                  </a:schemeClr>
                </a:solidFill>
                <a:latin typeface="+mj-lt"/>
              </a:rPr>
              <a:t>Komercsabiedrību revīzijas politikas un uzraudzības nodaļas vadītāja</a:t>
            </a:r>
          </a:p>
          <a:p>
            <a:endParaRPr lang="lv-LV" altLang="lv-LV" sz="1800" b="1" dirty="0">
              <a:solidFill>
                <a:schemeClr val="tx2"/>
              </a:solidFill>
            </a:endParaRPr>
          </a:p>
        </p:txBody>
      </p:sp>
      <p:sp>
        <p:nvSpPr>
          <p:cNvPr id="4" name="TextBox 3">
            <a:extLst>
              <a:ext uri="{FF2B5EF4-FFF2-40B4-BE49-F238E27FC236}">
                <a16:creationId xmlns:a16="http://schemas.microsoft.com/office/drawing/2014/main" id="{5B066367-5471-EBA2-FB76-D308FB7026B9}"/>
              </a:ext>
            </a:extLst>
          </p:cNvPr>
          <p:cNvSpPr txBox="1"/>
          <p:nvPr/>
        </p:nvSpPr>
        <p:spPr>
          <a:xfrm>
            <a:off x="5238418" y="5760720"/>
            <a:ext cx="3531870" cy="646331"/>
          </a:xfrm>
          <a:prstGeom prst="rect">
            <a:avLst/>
          </a:prstGeom>
          <a:noFill/>
        </p:spPr>
        <p:txBody>
          <a:bodyPr wrap="square">
            <a:spAutoFit/>
          </a:bodyPr>
          <a:lstStyle/>
          <a:p>
            <a:pPr algn="r"/>
            <a:endParaRPr lang="lv-LV" altLang="lv-LV" sz="1800" b="1" dirty="0">
              <a:solidFill>
                <a:schemeClr val="tx2">
                  <a:lumMod val="50000"/>
                </a:schemeClr>
              </a:solidFill>
            </a:endParaRPr>
          </a:p>
          <a:p>
            <a:pPr algn="r"/>
            <a:r>
              <a:rPr lang="lv-LV" altLang="lv-LV" sz="1800" b="1" dirty="0">
                <a:solidFill>
                  <a:schemeClr val="tx2">
                    <a:lumMod val="50000"/>
                  </a:schemeClr>
                </a:solidFill>
              </a:rPr>
              <a:t>22.03.2024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0BA19-1176-5514-B4CE-488681F50AD3}"/>
              </a:ext>
            </a:extLst>
          </p:cNvPr>
          <p:cNvSpPr>
            <a:spLocks noGrp="1" noRot="1" noMove="1" noResize="1" noEditPoints="1" noAdjustHandles="1" noChangeArrowheads="1" noChangeShapeType="1"/>
          </p:cNvSpPr>
          <p:nvPr>
            <p:ph type="title"/>
          </p:nvPr>
        </p:nvSpPr>
        <p:spPr>
          <a:xfrm>
            <a:off x="1828800" y="381000"/>
            <a:ext cx="6858000" cy="1036642"/>
          </a:xfrm>
        </p:spPr>
        <p:txBody>
          <a:bodyPr/>
          <a:lstStyle/>
          <a:p>
            <a:pPr algn="ctr"/>
            <a:r>
              <a:rPr lang="lv-LV" sz="2400" b="1" dirty="0">
                <a:solidFill>
                  <a:schemeClr val="tx2"/>
                </a:solidFill>
                <a:latin typeface="Times New Roman" panose="02020603050405020304" pitchFamily="18" charset="0"/>
                <a:cs typeface="Times New Roman" panose="02020603050405020304" pitchFamily="18" charset="0"/>
              </a:rPr>
              <a:t>Ilgtspējas ziņojuma ticamības apliecinājuma uzdevums (II) </a:t>
            </a:r>
            <a:endParaRPr lang="lv-LV" dirty="0">
              <a:solidFill>
                <a:schemeClr val="tx2"/>
              </a:solidFill>
            </a:endParaRPr>
          </a:p>
        </p:txBody>
      </p:sp>
      <p:sp>
        <p:nvSpPr>
          <p:cNvPr id="6" name="Slide Number Placeholder 5">
            <a:extLst>
              <a:ext uri="{FF2B5EF4-FFF2-40B4-BE49-F238E27FC236}">
                <a16:creationId xmlns:a16="http://schemas.microsoft.com/office/drawing/2014/main" id="{CF321B0E-F35D-00FB-BACE-A358A3296064}"/>
              </a:ext>
            </a:extLst>
          </p:cNvPr>
          <p:cNvSpPr>
            <a:spLocks noGrp="1"/>
          </p:cNvSpPr>
          <p:nvPr>
            <p:ph type="sldNum" sz="quarter" idx="13"/>
          </p:nvPr>
        </p:nvSpPr>
        <p:spPr>
          <a:xfrm>
            <a:off x="8534399" y="6324600"/>
            <a:ext cx="391787" cy="304800"/>
          </a:xfrm>
        </p:spPr>
        <p:txBody>
          <a:bodyPr/>
          <a:lstStyle/>
          <a:p>
            <a:fld id="{0B582915-0310-4CDD-9A79-BDC3E59340E8}" type="slidenum">
              <a:rPr lang="en-US" altLang="lv-LV" smtClean="0"/>
              <a:pPr/>
              <a:t>10</a:t>
            </a:fld>
            <a:endParaRPr lang="en-US" altLang="lv-LV"/>
          </a:p>
        </p:txBody>
      </p:sp>
      <p:sp>
        <p:nvSpPr>
          <p:cNvPr id="9" name="Content Placeholder 2">
            <a:extLst>
              <a:ext uri="{FF2B5EF4-FFF2-40B4-BE49-F238E27FC236}">
                <a16:creationId xmlns:a16="http://schemas.microsoft.com/office/drawing/2014/main" id="{CEAD2CC0-E117-D499-850F-404E2D5039AD}"/>
              </a:ext>
            </a:extLst>
          </p:cNvPr>
          <p:cNvSpPr txBox="1">
            <a:spLocks/>
          </p:cNvSpPr>
          <p:nvPr/>
        </p:nvSpPr>
        <p:spPr bwMode="auto">
          <a:xfrm>
            <a:off x="563236" y="1417642"/>
            <a:ext cx="8213015" cy="5059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92500" lnSpcReduction="10000"/>
          </a:bodyPr>
          <a:lstStyle>
            <a:lvl1pPr marL="0" indent="0" algn="l" defTabSz="938213" rtl="0" eaLnBrk="1" fontAlgn="base" hangingPunct="1">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285750" indent="-285750" algn="just">
              <a:buFont typeface="Wingdings" panose="05000000000000000000" pitchFamily="2" charset="2"/>
              <a:buChar char="§"/>
            </a:pPr>
            <a:endParaRPr lang="lv-LV" sz="1600" dirty="0"/>
          </a:p>
          <a:p>
            <a:pPr marL="285750" indent="-285750" algn="just">
              <a:buFont typeface="Wingdings" panose="05000000000000000000" pitchFamily="2" charset="2"/>
              <a:buChar char="§"/>
            </a:pPr>
            <a:r>
              <a:rPr lang="lv-LV" sz="1800" dirty="0">
                <a:latin typeface="+mn-lt"/>
              </a:rPr>
              <a:t>Par katru ilgtspējas ziņojuma apliecinājuma uzdevumu iekārto </a:t>
            </a:r>
            <a:r>
              <a:rPr lang="lv-LV" sz="1800" b="1" dirty="0">
                <a:solidFill>
                  <a:srgbClr val="C00000"/>
                </a:solidFill>
                <a:latin typeface="+mn-lt"/>
              </a:rPr>
              <a:t>apliecinājuma lietu</a:t>
            </a:r>
            <a:r>
              <a:rPr lang="lv-LV" sz="1800" dirty="0">
                <a:latin typeface="+mn-lt"/>
              </a:rPr>
              <a:t>, kurā iekļauj visu pārbaudes informāciju. </a:t>
            </a:r>
            <a:r>
              <a:rPr lang="lv-LV" sz="1800" b="1" dirty="0">
                <a:solidFill>
                  <a:srgbClr val="C00000"/>
                </a:solidFill>
                <a:latin typeface="+mn-lt"/>
              </a:rPr>
              <a:t>Lietu slēdz 60 dienas </a:t>
            </a:r>
            <a:r>
              <a:rPr lang="lv-LV" sz="1800" dirty="0">
                <a:latin typeface="+mn-lt"/>
              </a:rPr>
              <a:t>pēc apliecinājuma ziņojuma parakstīšanas datuma.</a:t>
            </a:r>
          </a:p>
          <a:p>
            <a:pPr algn="just"/>
            <a:endParaRPr lang="lv-LV" sz="1800" dirty="0">
              <a:latin typeface="+mn-lt"/>
            </a:endParaRPr>
          </a:p>
          <a:p>
            <a:pPr algn="just"/>
            <a:r>
              <a:rPr lang="lv-LV" sz="1800" dirty="0">
                <a:solidFill>
                  <a:srgbClr val="C00000"/>
                </a:solidFill>
                <a:latin typeface="+mn-lt"/>
              </a:rPr>
              <a:t> </a:t>
            </a:r>
            <a:r>
              <a:rPr lang="lv-LV" sz="1800" b="1" dirty="0">
                <a:solidFill>
                  <a:srgbClr val="C00000"/>
                </a:solidFill>
                <a:latin typeface="+mn-lt"/>
              </a:rPr>
              <a:t>! </a:t>
            </a:r>
            <a:r>
              <a:rPr lang="lv-LV" sz="1800" dirty="0">
                <a:solidFill>
                  <a:schemeClr val="tx2"/>
                </a:solidFill>
                <a:latin typeface="+mn-lt"/>
              </a:rPr>
              <a:t>Ja revīziju uzdevumu un ilgtspējas ziņojuma apliecinājuma uzdevumu tam pašam klientam veic viens un tas pats atbildīgais zvērināts revidents, ilgtspējas ziņojuma apliecinājuma lietu </a:t>
            </a:r>
            <a:r>
              <a:rPr lang="lv-LV" sz="1800" b="1" u="sng" dirty="0">
                <a:solidFill>
                  <a:srgbClr val="C00000"/>
                </a:solidFill>
                <a:latin typeface="+mn-lt"/>
              </a:rPr>
              <a:t>var  iekļaut (apvienot) revīzijas lietā</a:t>
            </a:r>
            <a:r>
              <a:rPr lang="lv-LV" sz="1800" b="1" u="sng" dirty="0">
                <a:solidFill>
                  <a:schemeClr val="tx2">
                    <a:lumMod val="75000"/>
                  </a:schemeClr>
                </a:solidFill>
                <a:latin typeface="+mn-lt"/>
              </a:rPr>
              <a:t>.</a:t>
            </a:r>
          </a:p>
          <a:p>
            <a:pPr algn="just"/>
            <a:endParaRPr lang="lv-LV" sz="1800" dirty="0">
              <a:solidFill>
                <a:schemeClr val="tx2"/>
              </a:solidFill>
              <a:latin typeface="+mn-lt"/>
            </a:endParaRPr>
          </a:p>
          <a:p>
            <a:pPr marL="285750" indent="-285750" algn="just">
              <a:buFont typeface="Wingdings" panose="05000000000000000000" pitchFamily="2" charset="2"/>
              <a:buChar char="§"/>
            </a:pPr>
            <a:r>
              <a:rPr lang="lv-LV" sz="1800" dirty="0">
                <a:latin typeface="+mn-lt"/>
              </a:rPr>
              <a:t>Zvērinātu revidentu prakse </a:t>
            </a:r>
            <a:r>
              <a:rPr lang="lv-LV" sz="1800" b="1" dirty="0">
                <a:solidFill>
                  <a:srgbClr val="C00000"/>
                </a:solidFill>
                <a:latin typeface="+mn-lt"/>
              </a:rPr>
              <a:t>reģistrē visas rakstveida sūdzības</a:t>
            </a:r>
            <a:r>
              <a:rPr lang="lv-LV" sz="1800" b="1" dirty="0">
                <a:solidFill>
                  <a:schemeClr val="accent1">
                    <a:lumMod val="50000"/>
                  </a:schemeClr>
                </a:solidFill>
                <a:latin typeface="+mn-lt"/>
              </a:rPr>
              <a:t>, </a:t>
            </a:r>
            <a:r>
              <a:rPr lang="lv-LV" sz="1800" dirty="0">
                <a:latin typeface="+mn-lt"/>
              </a:rPr>
              <a:t>kas ir saņemtas ilgtspējas ziņojuma apliecinājuma uzdevuma veikšanas laikā. </a:t>
            </a:r>
          </a:p>
          <a:p>
            <a:pPr marL="285750" indent="-285750" algn="just">
              <a:buFont typeface="Wingdings" panose="05000000000000000000" pitchFamily="2" charset="2"/>
              <a:buChar char="§"/>
            </a:pPr>
            <a:endParaRPr lang="lv-LV" sz="1800" dirty="0">
              <a:latin typeface="+mn-lt"/>
            </a:endParaRPr>
          </a:p>
          <a:p>
            <a:pPr marL="285750" indent="-285750" algn="just">
              <a:buFont typeface="Wingdings" panose="05000000000000000000" pitchFamily="2" charset="2"/>
              <a:buChar char="§"/>
            </a:pPr>
            <a:r>
              <a:rPr lang="lv-LV" sz="1800" dirty="0">
                <a:latin typeface="+mn-lt"/>
              </a:rPr>
              <a:t>Ilgtspējas ziņojuma apliecinājuma uzdevuma komandai ir piemērojamas Revīzijas pakalpojumu likumā </a:t>
            </a:r>
            <a:r>
              <a:rPr lang="lv-LV" sz="1800" b="1" dirty="0">
                <a:solidFill>
                  <a:srgbClr val="C00000"/>
                </a:solidFill>
                <a:latin typeface="+mn-lt"/>
              </a:rPr>
              <a:t>noteiktās neatkarības, objektivitātes, profesionālās ētikas un konfidencialitāti prasības</a:t>
            </a:r>
          </a:p>
          <a:p>
            <a:pPr marL="285750" indent="-285750" algn="just">
              <a:buFont typeface="Wingdings" panose="05000000000000000000" pitchFamily="2" charset="2"/>
              <a:buChar char="§"/>
            </a:pPr>
            <a:endParaRPr lang="lv-LV" sz="1800" b="1" dirty="0">
              <a:latin typeface="+mn-lt"/>
            </a:endParaRPr>
          </a:p>
          <a:p>
            <a:pPr marL="285750" indent="-285750" algn="just">
              <a:buFont typeface="Wingdings" panose="05000000000000000000" pitchFamily="2" charset="2"/>
              <a:buChar char="§"/>
            </a:pPr>
            <a:r>
              <a:rPr lang="lv-LV" sz="1800" dirty="0">
                <a:latin typeface="+mn-lt"/>
              </a:rPr>
              <a:t>Ilgtspējas ziņojuma apliecinājuma pakalpojuma </a:t>
            </a:r>
            <a:r>
              <a:rPr lang="lv-LV" sz="1800" b="1" dirty="0">
                <a:solidFill>
                  <a:srgbClr val="C00000"/>
                </a:solidFill>
                <a:latin typeface="+mn-lt"/>
              </a:rPr>
              <a:t>maksu</a:t>
            </a:r>
            <a:r>
              <a:rPr lang="lv-LV" sz="1800" dirty="0">
                <a:latin typeface="+mn-lt"/>
              </a:rPr>
              <a:t> un revīzijas pakalpojumu maksu </a:t>
            </a:r>
            <a:r>
              <a:rPr lang="lv-LV" sz="1800" b="1" u="sng" dirty="0">
                <a:solidFill>
                  <a:srgbClr val="C00000"/>
                </a:solidFill>
                <a:latin typeface="+mn-lt"/>
              </a:rPr>
              <a:t>neietekmē</a:t>
            </a:r>
            <a:r>
              <a:rPr lang="lv-LV" sz="1800" b="1" u="sng" dirty="0">
                <a:solidFill>
                  <a:schemeClr val="accent1">
                    <a:lumMod val="50000"/>
                  </a:schemeClr>
                </a:solidFill>
                <a:latin typeface="+mn-lt"/>
              </a:rPr>
              <a:t> </a:t>
            </a:r>
            <a:r>
              <a:rPr lang="lv-LV" sz="1800" b="1" dirty="0">
                <a:solidFill>
                  <a:schemeClr val="accent1">
                    <a:lumMod val="50000"/>
                  </a:schemeClr>
                </a:solidFill>
                <a:latin typeface="+mn-lt"/>
              </a:rPr>
              <a:t>klientam sniegtie citi papildu pakalpojumi, kā arī citi nosacījumi. </a:t>
            </a:r>
            <a:endParaRPr lang="lv-LV" sz="1800" dirty="0">
              <a:cs typeface="Times New Roman" panose="02020603050405020304" pitchFamily="18" charset="0"/>
            </a:endParaRPr>
          </a:p>
          <a:p>
            <a:pPr algn="just"/>
            <a:endParaRPr lang="lv-LV" sz="1800" dirty="0">
              <a:solidFill>
                <a:srgbClr val="3D314A"/>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2057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986D-82D6-333A-2FDD-39D41DAFBD94}"/>
              </a:ext>
            </a:extLst>
          </p:cNvPr>
          <p:cNvSpPr>
            <a:spLocks noGrp="1"/>
          </p:cNvSpPr>
          <p:nvPr>
            <p:ph type="title"/>
          </p:nvPr>
        </p:nvSpPr>
        <p:spPr>
          <a:xfrm>
            <a:off x="2162755" y="381000"/>
            <a:ext cx="6524045" cy="748085"/>
          </a:xfrm>
        </p:spPr>
        <p:txBody>
          <a:bodyPr>
            <a:normAutofit fontScale="90000"/>
          </a:bodyPr>
          <a:lstStyle/>
          <a:p>
            <a:pPr algn="ctr"/>
            <a:r>
              <a:rPr lang="lv-LV" dirty="0">
                <a:solidFill>
                  <a:schemeClr val="tx2">
                    <a:lumMod val="75000"/>
                  </a:schemeClr>
                </a:solidFill>
                <a:latin typeface="+mn-lt"/>
                <a:ea typeface="Calibri" panose="020F0502020204030204" pitchFamily="34" charset="0"/>
                <a:cs typeface="Times New Roman" panose="02020603050405020304" pitchFamily="18" charset="0"/>
              </a:rPr>
              <a:t>Ilgtspējas ziņojuma apliecinājuma uzdevums saskaņā ar SAUS 3000 (I)</a:t>
            </a:r>
            <a:endParaRPr lang="lv-LV" sz="3200" dirty="0">
              <a:solidFill>
                <a:schemeClr val="tx2">
                  <a:lumMod val="75000"/>
                </a:schemeClr>
              </a:solidFill>
            </a:endParaRPr>
          </a:p>
        </p:txBody>
      </p:sp>
      <p:sp>
        <p:nvSpPr>
          <p:cNvPr id="3" name="Content Placeholder 2">
            <a:extLst>
              <a:ext uri="{FF2B5EF4-FFF2-40B4-BE49-F238E27FC236}">
                <a16:creationId xmlns:a16="http://schemas.microsoft.com/office/drawing/2014/main" id="{A9CE4715-EE87-F858-9C85-ED0EDDB47D49}"/>
              </a:ext>
            </a:extLst>
          </p:cNvPr>
          <p:cNvSpPr>
            <a:spLocks noGrp="1"/>
          </p:cNvSpPr>
          <p:nvPr>
            <p:ph idx="1"/>
          </p:nvPr>
        </p:nvSpPr>
        <p:spPr>
          <a:xfrm>
            <a:off x="437321" y="1308320"/>
            <a:ext cx="8319053" cy="5016280"/>
          </a:xfrm>
        </p:spPr>
        <p:txBody>
          <a:bodyPr>
            <a:normAutofit fontScale="92500" lnSpcReduction="20000"/>
          </a:bodyPr>
          <a:lstStyle/>
          <a:p>
            <a:pPr algn="just"/>
            <a:endParaRPr lang="lv-LV" sz="1900" b="1" dirty="0">
              <a:effectLst/>
              <a:latin typeface="+mj-lt"/>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
            </a:pPr>
            <a:r>
              <a:rPr lang="lv-LV" sz="1900" kern="0" dirty="0">
                <a:solidFill>
                  <a:srgbClr val="202124"/>
                </a:solidFill>
                <a:latin typeface="+mj-lt"/>
                <a:cs typeface="Courier New" panose="02070309020205020404" pitchFamily="49" charset="0"/>
              </a:rPr>
              <a:t>J</a:t>
            </a:r>
            <a:r>
              <a:rPr lang="lv-LV" sz="1900" kern="0" dirty="0">
                <a:solidFill>
                  <a:srgbClr val="202124"/>
                </a:solidFill>
                <a:effectLst/>
                <a:latin typeface="+mj-lt"/>
                <a:cs typeface="Courier New" panose="02070309020205020404" pitchFamily="49" charset="0"/>
              </a:rPr>
              <a:t>au šobrīd praksē plaši izmantojamais profesionālais standarts, ko pielieto arī </a:t>
            </a:r>
            <a:r>
              <a:rPr lang="lv-LV" sz="1900" b="1" kern="0" dirty="0" err="1">
                <a:solidFill>
                  <a:srgbClr val="C00000"/>
                </a:solidFill>
                <a:effectLst/>
                <a:latin typeface="+mj-lt"/>
                <a:cs typeface="Courier New" panose="02070309020205020404" pitchFamily="49" charset="0"/>
              </a:rPr>
              <a:t>nefinanšu</a:t>
            </a:r>
            <a:r>
              <a:rPr lang="lv-LV" sz="1900" b="1" kern="0" dirty="0">
                <a:solidFill>
                  <a:srgbClr val="C00000"/>
                </a:solidFill>
                <a:effectLst/>
                <a:latin typeface="+mj-lt"/>
                <a:cs typeface="Courier New" panose="02070309020205020404" pitchFamily="49" charset="0"/>
              </a:rPr>
              <a:t> informācijas satura apliecināšanai</a:t>
            </a:r>
            <a:r>
              <a:rPr lang="lv-LV" sz="1900" kern="0" dirty="0">
                <a:solidFill>
                  <a:schemeClr val="tx2">
                    <a:lumMod val="75000"/>
                  </a:schemeClr>
                </a:solidFill>
                <a:effectLst/>
                <a:latin typeface="+mj-lt"/>
                <a:cs typeface="Courier New" panose="02070309020205020404" pitchFamily="49" charset="0"/>
              </a:rPr>
              <a:t>;</a:t>
            </a:r>
          </a:p>
          <a:p>
            <a:pPr marL="342900" indent="-342900" algn="just">
              <a:buFont typeface="Wingdings" panose="05000000000000000000" pitchFamily="2" charset="2"/>
              <a:buChar char="§"/>
            </a:pPr>
            <a:endParaRPr lang="lv-LV" sz="1900" kern="0" dirty="0">
              <a:solidFill>
                <a:srgbClr val="202124"/>
              </a:solidFill>
              <a:effectLst/>
              <a:latin typeface="+mj-lt"/>
              <a:cs typeface="Courier New" panose="02070309020205020404" pitchFamily="49" charset="0"/>
            </a:endParaRPr>
          </a:p>
          <a:p>
            <a:pPr marL="342900" indent="-342900" algn="just">
              <a:buFont typeface="Wingdings" panose="05000000000000000000" pitchFamily="2" charset="2"/>
              <a:buChar char="§"/>
            </a:pPr>
            <a:r>
              <a:rPr lang="lv-LV" sz="1900" kern="0" dirty="0">
                <a:solidFill>
                  <a:srgbClr val="202124"/>
                </a:solidFill>
                <a:latin typeface="+mj-lt"/>
                <a:cs typeface="Courier New" panose="02070309020205020404" pitchFamily="49" charset="0"/>
              </a:rPr>
              <a:t>Nav ES līmenī noteikta prasība, kas viennozīmīgi pateiktu, ka </a:t>
            </a:r>
            <a:r>
              <a:rPr lang="lv-LV" sz="1900" dirty="0">
                <a:effectLst/>
                <a:latin typeface="+mj-lt"/>
                <a:cs typeface="Times New Roman" panose="02020603050405020304" pitchFamily="18" charset="0"/>
              </a:rPr>
              <a:t>SAUS 3000 ir izmantojams ilgtspējas ziņojuma apliecinājuma uzdevumu veikšanai. Tomēr </a:t>
            </a:r>
            <a:r>
              <a:rPr lang="lv-LV" sz="1900" b="1" dirty="0">
                <a:solidFill>
                  <a:srgbClr val="C00000"/>
                </a:solidFill>
                <a:effectLst/>
                <a:latin typeface="+mj-lt"/>
                <a:cs typeface="Times New Roman" panose="02020603050405020304" pitchFamily="18" charset="0"/>
              </a:rPr>
              <a:t>nav aizliegums to izmantot</a:t>
            </a:r>
            <a:r>
              <a:rPr lang="lv-LV" sz="1900" dirty="0">
                <a:latin typeface="+mj-lt"/>
                <a:cs typeface="Times New Roman" panose="02020603050405020304" pitchFamily="18" charset="0"/>
              </a:rPr>
              <a:t>;</a:t>
            </a:r>
          </a:p>
          <a:p>
            <a:pPr marL="285750" indent="-285750" algn="just">
              <a:buFont typeface="Wingdings" panose="05000000000000000000" pitchFamily="2" charset="2"/>
              <a:buChar char="§"/>
            </a:pPr>
            <a:endParaRPr lang="lv-LV" sz="1900" dirty="0">
              <a:effectLst/>
              <a:latin typeface="+mj-lt"/>
              <a:cs typeface="Times New Roman" panose="02020603050405020304" pitchFamily="18" charset="0"/>
            </a:endParaRPr>
          </a:p>
          <a:p>
            <a:pPr marL="342900" indent="-342900" algn="just">
              <a:buFont typeface="Wingdings" panose="05000000000000000000" pitchFamily="2" charset="2"/>
              <a:buChar char="§"/>
            </a:pPr>
            <a:r>
              <a:rPr lang="lv-LV" sz="1900" dirty="0">
                <a:effectLst/>
                <a:latin typeface="+mj-lt"/>
                <a:cs typeface="Times New Roman" panose="02020603050405020304" pitchFamily="18" charset="0"/>
              </a:rPr>
              <a:t>SAUS 3000 piemērošana apliecināšanas uzdevumu veikšanai </a:t>
            </a:r>
            <a:r>
              <a:rPr lang="lv-LV" sz="1900" b="1" dirty="0">
                <a:solidFill>
                  <a:srgbClr val="C00000"/>
                </a:solidFill>
                <a:effectLst/>
                <a:latin typeface="+mj-lt"/>
                <a:cs typeface="Times New Roman" panose="02020603050405020304" pitchFamily="18" charset="0"/>
              </a:rPr>
              <a:t>neaizliedz revidentam </a:t>
            </a:r>
            <a:r>
              <a:rPr lang="lv-LV" sz="1900" b="1" kern="0" dirty="0">
                <a:solidFill>
                  <a:srgbClr val="C00000"/>
                </a:solidFill>
                <a:effectLst/>
                <a:latin typeface="+mj-lt"/>
                <a:cs typeface="Courier New" panose="02070309020205020404" pitchFamily="49" charset="0"/>
              </a:rPr>
              <a:t>piemērot arī citus profesionālos standartus</a:t>
            </a:r>
            <a:r>
              <a:rPr lang="lv-LV" sz="1900" b="1" kern="0" dirty="0">
                <a:solidFill>
                  <a:schemeClr val="tx2">
                    <a:lumMod val="75000"/>
                  </a:schemeClr>
                </a:solidFill>
                <a:effectLst/>
                <a:latin typeface="+mj-lt"/>
                <a:cs typeface="Courier New" panose="02070309020205020404" pitchFamily="49" charset="0"/>
              </a:rPr>
              <a:t>,</a:t>
            </a:r>
            <a:r>
              <a:rPr lang="lv-LV" sz="1900" kern="0" dirty="0">
                <a:effectLst/>
                <a:latin typeface="+mj-lt"/>
                <a:cs typeface="Courier New" panose="02070309020205020404" pitchFamily="49" charset="0"/>
              </a:rPr>
              <a:t> kas attiecas uz konkrētiem ilgtspējības jautājumiem, piemēram, SAUS </a:t>
            </a:r>
            <a:r>
              <a:rPr lang="lv-LV" sz="1900" b="0" i="0" dirty="0">
                <a:effectLst/>
                <a:latin typeface="+mj-lt"/>
              </a:rPr>
              <a:t>3410. Apliecinājuma ziņojumi par siltumnīcefekta gāzu pārskatiem</a:t>
            </a:r>
            <a:r>
              <a:rPr lang="lv-LV" sz="1900" dirty="0">
                <a:latin typeface="+mj-lt"/>
              </a:rPr>
              <a:t>;</a:t>
            </a:r>
          </a:p>
          <a:p>
            <a:pPr marL="342900" indent="-342900" algn="just">
              <a:buFont typeface="Wingdings" panose="05000000000000000000" pitchFamily="2" charset="2"/>
              <a:buChar char="§"/>
            </a:pPr>
            <a:endParaRPr lang="lv-LV" sz="1900" b="0" i="0" dirty="0">
              <a:effectLst/>
              <a:latin typeface="+mj-lt"/>
            </a:endParaRPr>
          </a:p>
          <a:p>
            <a:pPr marL="342900" indent="-342900" algn="just">
              <a:buFont typeface="Wingdings" panose="05000000000000000000" pitchFamily="2" charset="2"/>
              <a:buChar char="§"/>
            </a:pPr>
            <a:r>
              <a:rPr lang="lv-LV" sz="1900" dirty="0">
                <a:latin typeface="+mj-lt"/>
              </a:rPr>
              <a:t>Izmantojot SAUS, </a:t>
            </a:r>
            <a:r>
              <a:rPr lang="lv-LV" sz="1900" b="1" dirty="0">
                <a:solidFill>
                  <a:srgbClr val="C00000"/>
                </a:solidFill>
                <a:latin typeface="+mj-lt"/>
              </a:rPr>
              <a:t>apliecinājuma pakalpojuma sniedzējam ir </a:t>
            </a:r>
            <a:r>
              <a:rPr lang="lv-LV" sz="1900" b="1" kern="0" dirty="0">
                <a:solidFill>
                  <a:srgbClr val="C00000"/>
                </a:solidFill>
                <a:effectLst/>
                <a:latin typeface="+mj-lt"/>
                <a:cs typeface="Courier New" panose="02070309020205020404" pitchFamily="49" charset="0"/>
              </a:rPr>
              <a:t>jāievēro prasība ieviest kvalitātes kontroles vai kvalitātes vadības sistēmu</a:t>
            </a:r>
            <a:r>
              <a:rPr lang="lv-LV" sz="1900" kern="0" dirty="0">
                <a:solidFill>
                  <a:srgbClr val="202124"/>
                </a:solidFill>
                <a:effectLst/>
                <a:latin typeface="+mj-lt"/>
                <a:cs typeface="Courier New" panose="02070309020205020404" pitchFamily="49" charset="0"/>
              </a:rPr>
              <a:t>, lai nodrošinātu, ka apliecinājuma uzdevums tiek veikts nemainīgi augstā kvalitātē, kā arī neatkarības un objektivitātes prasības;  </a:t>
            </a:r>
          </a:p>
          <a:p>
            <a:pPr algn="just"/>
            <a:endParaRPr lang="lv-LV" sz="1900" kern="100" dirty="0">
              <a:solidFill>
                <a:srgbClr val="202124"/>
              </a:solidFill>
              <a:effectLst/>
              <a:latin typeface="+mj-lt"/>
              <a:cs typeface="Times New Roman" panose="02020603050405020304" pitchFamily="18" charset="0"/>
            </a:endParaRPr>
          </a:p>
          <a:p>
            <a:pPr algn="just"/>
            <a:r>
              <a:rPr lang="lv-LV" sz="2200" i="1" dirty="0">
                <a:solidFill>
                  <a:srgbClr val="C00000"/>
                </a:solidFill>
                <a:latin typeface="+mj-lt"/>
              </a:rPr>
              <a:t>!</a:t>
            </a:r>
            <a:r>
              <a:rPr lang="lv-LV" sz="1900" i="1" dirty="0">
                <a:latin typeface="+mj-lt"/>
              </a:rPr>
              <a:t> </a:t>
            </a:r>
            <a:r>
              <a:rPr lang="lv-LV" sz="1900" i="1" dirty="0">
                <a:solidFill>
                  <a:schemeClr val="tx2">
                    <a:lumMod val="75000"/>
                  </a:schemeClr>
                </a:solidFill>
                <a:latin typeface="+mj-lt"/>
              </a:rPr>
              <a:t>Starptautisko revīzijas un pārliecības standartu padome ir izstrādājusi Starptautisko standartu (SAUS 5000) ilgtspējas ziņojumu apliecinājuma uzdevuma veikšanai</a:t>
            </a:r>
            <a:endParaRPr lang="lv-LV" sz="1900" b="1" i="1" dirty="0">
              <a:solidFill>
                <a:schemeClr val="tx2">
                  <a:lumMod val="75000"/>
                </a:schemeClr>
              </a:solidFill>
              <a:latin typeface="+mj-lt"/>
            </a:endParaRPr>
          </a:p>
          <a:p>
            <a:pPr algn="just"/>
            <a:endParaRPr lang="lv-LV" sz="2100" kern="100" dirty="0">
              <a:solidFill>
                <a:schemeClr val="tx2">
                  <a:lumMod val="75000"/>
                </a:schemeClr>
              </a:solidFill>
              <a:effectLst/>
              <a:latin typeface="+mj-lt"/>
              <a:ea typeface="Calibri" panose="020F0502020204030204" pitchFamily="34" charset="0"/>
              <a:cs typeface="Times New Roman" panose="02020603050405020304" pitchFamily="18" charset="0"/>
            </a:endParaRPr>
          </a:p>
          <a:p>
            <a:pPr algn="just"/>
            <a:endParaRPr lang="lv-LV" dirty="0">
              <a:effectLst/>
              <a:latin typeface="+mj-lt"/>
              <a:ea typeface="Calibri" panose="020F0502020204030204" pitchFamily="34" charset="0"/>
              <a:cs typeface="Times New Roman" panose="02020603050405020304" pitchFamily="18" charset="0"/>
            </a:endParaRPr>
          </a:p>
          <a:p>
            <a:pPr marL="342900" indent="-342900" algn="just">
              <a:buFontTx/>
              <a:buChar char="-"/>
            </a:pPr>
            <a:endParaRPr lang="lv-LV" dirty="0">
              <a:latin typeface="+mj-lt"/>
            </a:endParaRPr>
          </a:p>
          <a:p>
            <a:endParaRPr lang="lv-LV" sz="1800" b="1" dirty="0">
              <a:solidFill>
                <a:srgbClr val="202124"/>
              </a:solidFill>
              <a:latin typeface="+mj-lt"/>
            </a:endParaRPr>
          </a:p>
          <a:p>
            <a:endParaRPr lang="lv-LV" sz="1400" dirty="0">
              <a:solidFill>
                <a:srgbClr val="202124"/>
              </a:solidFill>
              <a:latin typeface="+mn-lt"/>
            </a:endParaRPr>
          </a:p>
          <a:p>
            <a:endParaRPr lang="lv-LV" sz="1600" dirty="0">
              <a:solidFill>
                <a:srgbClr val="202124"/>
              </a:solidFill>
              <a:latin typeface="+mn-lt"/>
            </a:endParaRPr>
          </a:p>
          <a:p>
            <a:endParaRPr lang="lv-LV" sz="1600" dirty="0">
              <a:solidFill>
                <a:srgbClr val="202124"/>
              </a:solidFill>
              <a:latin typeface="+mn-lt"/>
            </a:endParaRPr>
          </a:p>
          <a:p>
            <a:endParaRPr lang="lv-LV" sz="1600" dirty="0">
              <a:solidFill>
                <a:srgbClr val="202124"/>
              </a:solidFill>
              <a:latin typeface="+mn-lt"/>
            </a:endParaRPr>
          </a:p>
          <a:p>
            <a:pPr marL="285750" indent="-285750">
              <a:buFontTx/>
              <a:buChar char="-"/>
            </a:pPr>
            <a:endParaRPr lang="lv-LV" sz="1600" kern="1200" dirty="0">
              <a:solidFill>
                <a:srgbClr val="202124"/>
              </a:solidFill>
              <a:effectLst/>
              <a:latin typeface="+mn-lt"/>
              <a:ea typeface="Verdana" panose="020B0604030504040204" pitchFamily="34" charset="0"/>
              <a:cs typeface="Verdana" panose="020B0604030504040204" pitchFamily="34" charset="0"/>
            </a:endParaRPr>
          </a:p>
          <a:p>
            <a:pPr marL="285750" indent="-285750">
              <a:buFontTx/>
              <a:buChar char="-"/>
            </a:pPr>
            <a:endParaRPr lang="lv-LV" sz="1600" kern="1200" dirty="0">
              <a:solidFill>
                <a:srgbClr val="202124"/>
              </a:solidFill>
              <a:effectLst/>
              <a:latin typeface="+mn-lt"/>
              <a:ea typeface="Verdana" panose="020B0604030504040204" pitchFamily="34" charset="0"/>
              <a:cs typeface="Verdana" panose="020B0604030504040204" pitchFamily="34" charset="0"/>
            </a:endParaRPr>
          </a:p>
          <a:p>
            <a:endParaRPr lang="lv-LV" sz="1600" dirty="0">
              <a:solidFill>
                <a:srgbClr val="202124"/>
              </a:solidFill>
              <a:latin typeface="+mn-lt"/>
            </a:endParaRPr>
          </a:p>
        </p:txBody>
      </p:sp>
      <p:sp>
        <p:nvSpPr>
          <p:cNvPr id="6" name="Slide Number Placeholder 5">
            <a:extLst>
              <a:ext uri="{FF2B5EF4-FFF2-40B4-BE49-F238E27FC236}">
                <a16:creationId xmlns:a16="http://schemas.microsoft.com/office/drawing/2014/main" id="{4402A430-0CD2-E7A1-761D-C4355AA272D8}"/>
              </a:ext>
            </a:extLst>
          </p:cNvPr>
          <p:cNvSpPr>
            <a:spLocks noGrp="1"/>
          </p:cNvSpPr>
          <p:nvPr>
            <p:ph type="sldNum" sz="quarter" idx="13"/>
          </p:nvPr>
        </p:nvSpPr>
        <p:spPr>
          <a:xfrm>
            <a:off x="8364772" y="6324600"/>
            <a:ext cx="474428" cy="304800"/>
          </a:xfrm>
        </p:spPr>
        <p:txBody>
          <a:bodyPr/>
          <a:lstStyle/>
          <a:p>
            <a:fld id="{0B582915-0310-4CDD-9A79-BDC3E59340E8}" type="slidenum">
              <a:rPr lang="en-US" altLang="lv-LV" smtClean="0"/>
              <a:pPr/>
              <a:t>11</a:t>
            </a:fld>
            <a:endParaRPr lang="en-US" altLang="lv-LV"/>
          </a:p>
        </p:txBody>
      </p:sp>
    </p:spTree>
    <p:extLst>
      <p:ext uri="{BB962C8B-B14F-4D97-AF65-F5344CB8AC3E}">
        <p14:creationId xmlns:p14="http://schemas.microsoft.com/office/powerpoint/2010/main" val="2551422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986D-82D6-333A-2FDD-39D41DAFBD94}"/>
              </a:ext>
            </a:extLst>
          </p:cNvPr>
          <p:cNvSpPr>
            <a:spLocks noGrp="1"/>
          </p:cNvSpPr>
          <p:nvPr>
            <p:ph type="title"/>
          </p:nvPr>
        </p:nvSpPr>
        <p:spPr>
          <a:xfrm>
            <a:off x="2162755" y="381000"/>
            <a:ext cx="6524045" cy="748085"/>
          </a:xfrm>
        </p:spPr>
        <p:txBody>
          <a:bodyPr>
            <a:normAutofit/>
          </a:bodyPr>
          <a:lstStyle/>
          <a:p>
            <a:pPr algn="ctr"/>
            <a:r>
              <a:rPr lang="lv-LV" dirty="0">
                <a:solidFill>
                  <a:schemeClr val="tx2">
                    <a:lumMod val="75000"/>
                  </a:schemeClr>
                </a:solidFill>
                <a:latin typeface="+mn-lt"/>
                <a:ea typeface="Calibri" panose="020F0502020204030204" pitchFamily="34" charset="0"/>
                <a:cs typeface="Times New Roman" panose="02020603050405020304" pitchFamily="18" charset="0"/>
              </a:rPr>
              <a:t>Ierobežotas pārliecības apliecinājums</a:t>
            </a:r>
            <a:endParaRPr lang="lv-LV" sz="3200" dirty="0">
              <a:solidFill>
                <a:schemeClr val="tx2">
                  <a:lumMod val="75000"/>
                </a:schemeClr>
              </a:solidFill>
            </a:endParaRPr>
          </a:p>
        </p:txBody>
      </p:sp>
      <p:sp>
        <p:nvSpPr>
          <p:cNvPr id="3" name="Content Placeholder 2">
            <a:extLst>
              <a:ext uri="{FF2B5EF4-FFF2-40B4-BE49-F238E27FC236}">
                <a16:creationId xmlns:a16="http://schemas.microsoft.com/office/drawing/2014/main" id="{A9CE4715-EE87-F858-9C85-ED0EDDB47D49}"/>
              </a:ext>
            </a:extLst>
          </p:cNvPr>
          <p:cNvSpPr>
            <a:spLocks noGrp="1"/>
          </p:cNvSpPr>
          <p:nvPr>
            <p:ph idx="1"/>
          </p:nvPr>
        </p:nvSpPr>
        <p:spPr>
          <a:xfrm>
            <a:off x="437321" y="1410693"/>
            <a:ext cx="8319053" cy="5016280"/>
          </a:xfrm>
        </p:spPr>
        <p:txBody>
          <a:bodyPr>
            <a:normAutofit/>
          </a:bodyPr>
          <a:lstStyle/>
          <a:p>
            <a:pPr marL="342900" indent="-342900" algn="just">
              <a:buFont typeface="Wingdings" panose="05000000000000000000" pitchFamily="2" charset="2"/>
              <a:buChar char="q"/>
            </a:pPr>
            <a:r>
              <a:rPr lang="lv-LV" sz="1800" b="0" i="0" dirty="0">
                <a:effectLst/>
                <a:latin typeface="+mj-lt"/>
              </a:rPr>
              <a:t>Sniedzot ilgtspējas ziņojuma apliecinājuma uzdevumu, revidents (pārbaudes komanda) </a:t>
            </a:r>
            <a:r>
              <a:rPr lang="lv-LV" sz="1800" b="1" i="0" dirty="0">
                <a:solidFill>
                  <a:srgbClr val="C00000"/>
                </a:solidFill>
                <a:effectLst/>
                <a:latin typeface="+mj-lt"/>
              </a:rPr>
              <a:t>nosaka pārbaudāmos kritērijus</a:t>
            </a:r>
            <a:r>
              <a:rPr lang="lv-LV" sz="1800" b="0" i="0" dirty="0">
                <a:effectLst/>
                <a:latin typeface="+mj-lt"/>
              </a:rPr>
              <a:t>, kā arī veic procedūras, lai iegūtu pierādījumus atbilstībai </a:t>
            </a:r>
            <a:r>
              <a:rPr lang="lv-LV" sz="1800" dirty="0">
                <a:latin typeface="+mj-lt"/>
                <a:ea typeface="Calibri" panose="020F0502020204030204" pitchFamily="34" charset="0"/>
                <a:cs typeface="Calibri" panose="020F0502020204030204" pitchFamily="34" charset="0"/>
              </a:rPr>
              <a:t>Eiropas ilgtspējas ziņošanas standartiem.</a:t>
            </a:r>
          </a:p>
          <a:p>
            <a:pPr marL="342900" indent="-342900" algn="just">
              <a:buFont typeface="Wingdings" panose="05000000000000000000" pitchFamily="2" charset="2"/>
              <a:buChar char="q"/>
            </a:pPr>
            <a:endParaRPr lang="lv-LV" sz="1800" dirty="0">
              <a:latin typeface="+mj-lt"/>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q"/>
            </a:pPr>
            <a:r>
              <a:rPr lang="lv-LV" sz="1800" b="1" dirty="0">
                <a:solidFill>
                  <a:schemeClr val="tx2">
                    <a:lumMod val="75000"/>
                  </a:schemeClr>
                </a:solidFill>
                <a:effectLst/>
                <a:latin typeface="+mj-lt"/>
              </a:rPr>
              <a:t>Ierobežota pārliecība </a:t>
            </a:r>
            <a:r>
              <a:rPr lang="lv-LV" sz="1800" b="0" dirty="0">
                <a:effectLst/>
                <a:latin typeface="+mj-lt"/>
              </a:rPr>
              <a:t>– pamatojoties uz pārbaudes veicēja (revidenta) veiktajām procedūrām un iegūtiem pierādījumiem, </a:t>
            </a:r>
            <a:r>
              <a:rPr lang="lv-LV" sz="1800" b="1" dirty="0">
                <a:solidFill>
                  <a:srgbClr val="C00000"/>
                </a:solidFill>
                <a:effectLst/>
                <a:latin typeface="+mj-lt"/>
              </a:rPr>
              <a:t>pārbaudes veicēja uzmanības lokā nav nonākuši apstākļi, kas var liecināt, ka ziņojumā atpogaļota informācija nav patiesa</a:t>
            </a:r>
            <a:r>
              <a:rPr lang="lv-LV" sz="1800" b="0" i="1" dirty="0">
                <a:solidFill>
                  <a:srgbClr val="C00000"/>
                </a:solidFill>
                <a:effectLst/>
                <a:latin typeface="+mj-lt"/>
              </a:rPr>
              <a:t>. </a:t>
            </a:r>
          </a:p>
          <a:p>
            <a:pPr marL="285750" indent="-285750" algn="just">
              <a:buFont typeface="Wingdings" panose="05000000000000000000" pitchFamily="2" charset="2"/>
              <a:buChar char="q"/>
            </a:pPr>
            <a:endParaRPr lang="lv-LV" sz="1800" b="0" i="1" dirty="0">
              <a:solidFill>
                <a:srgbClr val="C00000"/>
              </a:solidFill>
              <a:effectLst/>
              <a:latin typeface="+mj-lt"/>
            </a:endParaRPr>
          </a:p>
          <a:p>
            <a:pPr marL="285750" indent="-285750" algn="just">
              <a:buFont typeface="Wingdings" panose="05000000000000000000" pitchFamily="2" charset="2"/>
              <a:buChar char="q"/>
            </a:pPr>
            <a:r>
              <a:rPr lang="lv-LV" sz="1800" kern="0" dirty="0">
                <a:solidFill>
                  <a:srgbClr val="414142"/>
                </a:solidFill>
                <a:effectLst/>
                <a:latin typeface="+mj-lt"/>
                <a:ea typeface="Times New Roman" panose="02020603050405020304" pitchFamily="18" charset="0"/>
              </a:rPr>
              <a:t>Apliecinājuma procedūru veikšanai pārbaudes veicējs (revidents) </a:t>
            </a:r>
            <a:r>
              <a:rPr lang="lv-LV" sz="1800" b="1" kern="0" dirty="0">
                <a:solidFill>
                  <a:srgbClr val="C00000"/>
                </a:solidFill>
                <a:effectLst/>
                <a:latin typeface="+mj-lt"/>
                <a:ea typeface="Times New Roman" panose="02020603050405020304" pitchFamily="18" charset="0"/>
              </a:rPr>
              <a:t>piesaista ekspertus, lietpratējus vai palīgus, kuru kompetence, spējas, motivācija un ētikas prasību ievērošana ir pietiekama</a:t>
            </a:r>
            <a:r>
              <a:rPr lang="lv-LV" sz="1800" kern="0" dirty="0">
                <a:solidFill>
                  <a:srgbClr val="414142"/>
                </a:solidFill>
                <a:effectLst/>
                <a:latin typeface="+mj-lt"/>
                <a:ea typeface="Times New Roman" panose="02020603050405020304" pitchFamily="18" charset="0"/>
              </a:rPr>
              <a:t>, lai profesionālo pakalpojumu sniegtu atbilstoši </a:t>
            </a:r>
            <a:r>
              <a:rPr lang="lv-LV" sz="1800" b="1" kern="0" dirty="0">
                <a:solidFill>
                  <a:schemeClr val="tx2">
                    <a:lumMod val="75000"/>
                  </a:schemeClr>
                </a:solidFill>
                <a:effectLst/>
                <a:latin typeface="+mj-lt"/>
                <a:ea typeface="Times New Roman" panose="02020603050405020304" pitchFamily="18" charset="0"/>
              </a:rPr>
              <a:t>Likuma</a:t>
            </a:r>
            <a:r>
              <a:rPr lang="lv-LV" sz="1800" kern="0" dirty="0">
                <a:solidFill>
                  <a:srgbClr val="C00000"/>
                </a:solidFill>
                <a:effectLst/>
                <a:latin typeface="+mj-lt"/>
                <a:ea typeface="Times New Roman" panose="02020603050405020304" pitchFamily="18" charset="0"/>
              </a:rPr>
              <a:t> </a:t>
            </a:r>
            <a:r>
              <a:rPr lang="lv-LV" sz="1800" kern="0" dirty="0">
                <a:solidFill>
                  <a:srgbClr val="414142"/>
                </a:solidFill>
                <a:effectLst/>
                <a:latin typeface="+mj-lt"/>
                <a:ea typeface="Times New Roman" panose="02020603050405020304" pitchFamily="18" charset="0"/>
              </a:rPr>
              <a:t>prasībām. </a:t>
            </a:r>
          </a:p>
          <a:p>
            <a:pPr algn="just"/>
            <a:endParaRPr lang="lv-LV" sz="1800" b="0" i="1" dirty="0">
              <a:solidFill>
                <a:srgbClr val="C00000"/>
              </a:solidFill>
              <a:effectLst/>
              <a:latin typeface="+mj-lt"/>
            </a:endParaRPr>
          </a:p>
          <a:p>
            <a:pPr marL="342900" indent="-342900" algn="just">
              <a:buFont typeface="Wingdings" panose="05000000000000000000" pitchFamily="2" charset="2"/>
              <a:buChar char="q"/>
            </a:pPr>
            <a:r>
              <a:rPr lang="lv-LV" sz="1800" kern="100" dirty="0">
                <a:solidFill>
                  <a:schemeClr val="tx2">
                    <a:lumMod val="75000"/>
                  </a:schemeClr>
                </a:solidFill>
                <a:effectLst/>
                <a:latin typeface="+mj-lt"/>
                <a:ea typeface="Calibri" panose="020F0502020204030204" pitchFamily="34" charset="0"/>
                <a:cs typeface="Times New Roman" panose="02020603050405020304" pitchFamily="18" charset="0"/>
              </a:rPr>
              <a:t>Gada pārskata (finanšu) revīziju un ilgtspējas ziņojuma apliecinājuma pārbaudi var </a:t>
            </a:r>
            <a:r>
              <a:rPr lang="lv-LV" sz="1800" b="1" kern="100" dirty="0">
                <a:solidFill>
                  <a:srgbClr val="C00000"/>
                </a:solidFill>
                <a:effectLst/>
                <a:latin typeface="+mj-lt"/>
                <a:ea typeface="Calibri" panose="020F0502020204030204" pitchFamily="34" charset="0"/>
                <a:cs typeface="Times New Roman" panose="02020603050405020304" pitchFamily="18" charset="0"/>
              </a:rPr>
              <a:t>veikt divi dažādi zvērin</a:t>
            </a:r>
            <a:r>
              <a:rPr lang="lv-LV" sz="1800" b="1" kern="100" dirty="0">
                <a:solidFill>
                  <a:srgbClr val="C00000"/>
                </a:solidFill>
                <a:latin typeface="+mj-lt"/>
                <a:ea typeface="Calibri" panose="020F0502020204030204" pitchFamily="34" charset="0"/>
                <a:cs typeface="Times New Roman" panose="02020603050405020304" pitchFamily="18" charset="0"/>
              </a:rPr>
              <a:t>āti </a:t>
            </a:r>
            <a:r>
              <a:rPr lang="lv-LV" sz="1800" b="1" kern="100" dirty="0">
                <a:solidFill>
                  <a:srgbClr val="C00000"/>
                </a:solidFill>
                <a:effectLst/>
                <a:latin typeface="+mj-lt"/>
                <a:ea typeface="Calibri" panose="020F0502020204030204" pitchFamily="34" charset="0"/>
                <a:cs typeface="Times New Roman" panose="02020603050405020304" pitchFamily="18" charset="0"/>
              </a:rPr>
              <a:t>revidenti/zvērinātu revidentu komercsabiedrības.</a:t>
            </a:r>
            <a:r>
              <a:rPr lang="lv-LV" sz="1800" kern="100" dirty="0">
                <a:solidFill>
                  <a:schemeClr val="tx2">
                    <a:lumMod val="75000"/>
                  </a:schemeClr>
                </a:solidFill>
                <a:effectLst/>
                <a:latin typeface="+mj-lt"/>
                <a:ea typeface="Calibri" panose="020F0502020204030204" pitchFamily="34" charset="0"/>
                <a:cs typeface="Times New Roman" panose="02020603050405020304" pitchFamily="18" charset="0"/>
              </a:rPr>
              <a:t>   </a:t>
            </a:r>
          </a:p>
          <a:p>
            <a:pPr algn="just"/>
            <a:endParaRPr lang="lv-LV" dirty="0">
              <a:effectLst/>
              <a:latin typeface="+mj-lt"/>
              <a:ea typeface="Calibri" panose="020F0502020204030204" pitchFamily="34" charset="0"/>
              <a:cs typeface="Times New Roman" panose="02020603050405020304" pitchFamily="18" charset="0"/>
            </a:endParaRPr>
          </a:p>
          <a:p>
            <a:pPr marL="342900" indent="-342900" algn="just">
              <a:buFontTx/>
              <a:buChar char="-"/>
            </a:pPr>
            <a:endParaRPr lang="lv-LV" dirty="0">
              <a:latin typeface="+mj-lt"/>
            </a:endParaRPr>
          </a:p>
          <a:p>
            <a:endParaRPr lang="lv-LV" sz="1800" b="1" dirty="0">
              <a:solidFill>
                <a:srgbClr val="202124"/>
              </a:solidFill>
              <a:latin typeface="+mj-lt"/>
            </a:endParaRPr>
          </a:p>
          <a:p>
            <a:endParaRPr lang="lv-LV" sz="1400" dirty="0">
              <a:solidFill>
                <a:srgbClr val="202124"/>
              </a:solidFill>
              <a:latin typeface="+mn-lt"/>
            </a:endParaRPr>
          </a:p>
          <a:p>
            <a:endParaRPr lang="lv-LV" sz="1600" dirty="0">
              <a:solidFill>
                <a:srgbClr val="202124"/>
              </a:solidFill>
              <a:latin typeface="+mn-lt"/>
            </a:endParaRPr>
          </a:p>
          <a:p>
            <a:endParaRPr lang="lv-LV" sz="1600" dirty="0">
              <a:solidFill>
                <a:srgbClr val="202124"/>
              </a:solidFill>
              <a:latin typeface="+mn-lt"/>
            </a:endParaRPr>
          </a:p>
          <a:p>
            <a:endParaRPr lang="lv-LV" sz="1600" dirty="0">
              <a:solidFill>
                <a:srgbClr val="202124"/>
              </a:solidFill>
              <a:latin typeface="+mn-lt"/>
            </a:endParaRPr>
          </a:p>
          <a:p>
            <a:pPr marL="285750" indent="-285750">
              <a:buFontTx/>
              <a:buChar char="-"/>
            </a:pPr>
            <a:endParaRPr lang="lv-LV" sz="1600" kern="1200" dirty="0">
              <a:solidFill>
                <a:srgbClr val="202124"/>
              </a:solidFill>
              <a:effectLst/>
              <a:latin typeface="+mn-lt"/>
              <a:ea typeface="Verdana" panose="020B0604030504040204" pitchFamily="34" charset="0"/>
              <a:cs typeface="Verdana" panose="020B0604030504040204" pitchFamily="34" charset="0"/>
            </a:endParaRPr>
          </a:p>
          <a:p>
            <a:pPr marL="285750" indent="-285750">
              <a:buFontTx/>
              <a:buChar char="-"/>
            </a:pPr>
            <a:endParaRPr lang="lv-LV" sz="1600" kern="1200" dirty="0">
              <a:solidFill>
                <a:srgbClr val="202124"/>
              </a:solidFill>
              <a:effectLst/>
              <a:latin typeface="+mn-lt"/>
              <a:ea typeface="Verdana" panose="020B0604030504040204" pitchFamily="34" charset="0"/>
              <a:cs typeface="Verdana" panose="020B0604030504040204" pitchFamily="34" charset="0"/>
            </a:endParaRPr>
          </a:p>
          <a:p>
            <a:endParaRPr lang="lv-LV" sz="1600" dirty="0">
              <a:solidFill>
                <a:srgbClr val="202124"/>
              </a:solidFill>
              <a:latin typeface="+mn-lt"/>
            </a:endParaRPr>
          </a:p>
        </p:txBody>
      </p:sp>
      <p:sp>
        <p:nvSpPr>
          <p:cNvPr id="6" name="Slide Number Placeholder 5">
            <a:extLst>
              <a:ext uri="{FF2B5EF4-FFF2-40B4-BE49-F238E27FC236}">
                <a16:creationId xmlns:a16="http://schemas.microsoft.com/office/drawing/2014/main" id="{4402A430-0CD2-E7A1-761D-C4355AA272D8}"/>
              </a:ext>
            </a:extLst>
          </p:cNvPr>
          <p:cNvSpPr>
            <a:spLocks noGrp="1"/>
          </p:cNvSpPr>
          <p:nvPr>
            <p:ph type="sldNum" sz="quarter" idx="13"/>
          </p:nvPr>
        </p:nvSpPr>
        <p:spPr>
          <a:xfrm>
            <a:off x="8364772" y="6324600"/>
            <a:ext cx="474428" cy="304800"/>
          </a:xfrm>
        </p:spPr>
        <p:txBody>
          <a:bodyPr/>
          <a:lstStyle/>
          <a:p>
            <a:fld id="{0B582915-0310-4CDD-9A79-BDC3E59340E8}" type="slidenum">
              <a:rPr lang="en-US" altLang="lv-LV" smtClean="0"/>
              <a:pPr/>
              <a:t>12</a:t>
            </a:fld>
            <a:endParaRPr lang="en-US" altLang="lv-LV"/>
          </a:p>
        </p:txBody>
      </p:sp>
    </p:spTree>
    <p:extLst>
      <p:ext uri="{BB962C8B-B14F-4D97-AF65-F5344CB8AC3E}">
        <p14:creationId xmlns:p14="http://schemas.microsoft.com/office/powerpoint/2010/main" val="956389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1BA99-B619-FDCA-ADEF-CA2E664FF938}"/>
              </a:ext>
            </a:extLst>
          </p:cNvPr>
          <p:cNvSpPr>
            <a:spLocks noGrp="1"/>
          </p:cNvSpPr>
          <p:nvPr>
            <p:ph type="title"/>
          </p:nvPr>
        </p:nvSpPr>
        <p:spPr>
          <a:xfrm>
            <a:off x="1590261" y="381000"/>
            <a:ext cx="7248939" cy="1036642"/>
          </a:xfrm>
        </p:spPr>
        <p:txBody>
          <a:bodyPr/>
          <a:lstStyle/>
          <a:p>
            <a:pPr algn="ctr"/>
            <a:r>
              <a:rPr lang="lv-LV" sz="2400" b="1" dirty="0">
                <a:solidFill>
                  <a:schemeClr val="tx2"/>
                </a:solidFill>
                <a:effectLst/>
                <a:latin typeface="Times New Roman" panose="02020603050405020304" pitchFamily="18" charset="0"/>
                <a:ea typeface="Times New Roman" panose="02020603050405020304" pitchFamily="18" charset="0"/>
              </a:rPr>
              <a:t>Ilgtspējas ziņojuma ticamības apliecinājuma ziņojums (I)</a:t>
            </a:r>
            <a:endParaRPr lang="lv-LV" dirty="0">
              <a:solidFill>
                <a:schemeClr val="tx2"/>
              </a:solidFill>
            </a:endParaRPr>
          </a:p>
        </p:txBody>
      </p:sp>
      <p:graphicFrame>
        <p:nvGraphicFramePr>
          <p:cNvPr id="7" name="Table 7">
            <a:extLst>
              <a:ext uri="{FF2B5EF4-FFF2-40B4-BE49-F238E27FC236}">
                <a16:creationId xmlns:a16="http://schemas.microsoft.com/office/drawing/2014/main" id="{1B348C29-E77F-0195-6F80-E020EC7F2972}"/>
              </a:ext>
            </a:extLst>
          </p:cNvPr>
          <p:cNvGraphicFramePr>
            <a:graphicFrameLocks noGrp="1"/>
          </p:cNvGraphicFramePr>
          <p:nvPr>
            <p:ph idx="1"/>
            <p:extLst>
              <p:ext uri="{D42A27DB-BD31-4B8C-83A1-F6EECF244321}">
                <p14:modId xmlns:p14="http://schemas.microsoft.com/office/powerpoint/2010/main" val="346229904"/>
              </p:ext>
            </p:extLst>
          </p:nvPr>
        </p:nvGraphicFramePr>
        <p:xfrm>
          <a:off x="304800" y="1370086"/>
          <a:ext cx="8627445" cy="4818077"/>
        </p:xfrm>
        <a:graphic>
          <a:graphicData uri="http://schemas.openxmlformats.org/drawingml/2006/table">
            <a:tbl>
              <a:tblPr firstRow="1" bandRow="1">
                <a:tableStyleId>{5C22544A-7EE6-4342-B048-85BDC9FD1C3A}</a:tableStyleId>
              </a:tblPr>
              <a:tblGrid>
                <a:gridCol w="3010280">
                  <a:extLst>
                    <a:ext uri="{9D8B030D-6E8A-4147-A177-3AD203B41FA5}">
                      <a16:colId xmlns:a16="http://schemas.microsoft.com/office/drawing/2014/main" val="2867623923"/>
                    </a:ext>
                  </a:extLst>
                </a:gridCol>
                <a:gridCol w="3440295">
                  <a:extLst>
                    <a:ext uri="{9D8B030D-6E8A-4147-A177-3AD203B41FA5}">
                      <a16:colId xmlns:a16="http://schemas.microsoft.com/office/drawing/2014/main" val="1024276112"/>
                    </a:ext>
                  </a:extLst>
                </a:gridCol>
                <a:gridCol w="2176870">
                  <a:extLst>
                    <a:ext uri="{9D8B030D-6E8A-4147-A177-3AD203B41FA5}">
                      <a16:colId xmlns:a16="http://schemas.microsoft.com/office/drawing/2014/main" val="754166679"/>
                    </a:ext>
                  </a:extLst>
                </a:gridCol>
              </a:tblGrid>
              <a:tr h="1050837">
                <a:tc>
                  <a:txBody>
                    <a:bodyPr/>
                    <a:lstStyle/>
                    <a:p>
                      <a:r>
                        <a:rPr lang="lv-LV" sz="1600" b="1" kern="1200" dirty="0">
                          <a:solidFill>
                            <a:srgbClr val="202124"/>
                          </a:solidFill>
                          <a:effectLst/>
                          <a:latin typeface="+mn-lt"/>
                          <a:ea typeface="Verdana" panose="020B0604030504040204" pitchFamily="34" charset="0"/>
                          <a:cs typeface="Verdana" panose="020B0604030504040204" pitchFamily="34" charset="0"/>
                        </a:rPr>
                        <a:t>CSRD grozījumi Revīzijas direktīvā</a:t>
                      </a:r>
                      <a:endParaRPr lang="lv-LV" sz="1600" dirty="0"/>
                    </a:p>
                  </a:txBody>
                  <a:tcPr/>
                </a:tc>
                <a:tc>
                  <a:txBody>
                    <a:bodyPr/>
                    <a:lstStyle/>
                    <a:p>
                      <a:r>
                        <a:rPr lang="lv-LV" sz="1600" dirty="0"/>
                        <a:t> </a:t>
                      </a:r>
                      <a:r>
                        <a:rPr lang="lv-LV" sz="1600" b="1" i="0" dirty="0">
                          <a:effectLst/>
                        </a:rPr>
                        <a:t>Starptautisko apliecinājuma uzdevumu standarts (SAUS) 3000.</a:t>
                      </a:r>
                      <a:endParaRPr lang="lv-LV" sz="1600" dirty="0"/>
                    </a:p>
                  </a:txBody>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600" dirty="0"/>
                        <a:t> </a:t>
                      </a:r>
                      <a:r>
                        <a:rPr lang="lv-LV" sz="1600" kern="1200" dirty="0">
                          <a:solidFill>
                            <a:schemeClr val="dk1"/>
                          </a:solidFill>
                          <a:effectLst/>
                          <a:latin typeface="+mn-lt"/>
                          <a:ea typeface="+mn-ea"/>
                          <a:cs typeface="+mn-cs"/>
                        </a:rPr>
                        <a:t>Ilgtspējas ziņojuma ticamības apliecināšanas standarti</a:t>
                      </a:r>
                      <a:endParaRPr lang="lv-LV" sz="1600" dirty="0"/>
                    </a:p>
                  </a:txBody>
                  <a:tcPr/>
                </a:tc>
                <a:extLst>
                  <a:ext uri="{0D108BD9-81ED-4DB2-BD59-A6C34878D82A}">
                    <a16:rowId xmlns:a16="http://schemas.microsoft.com/office/drawing/2014/main" val="754595336"/>
                  </a:ext>
                </a:extLst>
              </a:tr>
              <a:tr h="3751277">
                <a:tc>
                  <a:txBody>
                    <a:bodyPr/>
                    <a:lstStyle/>
                    <a:p>
                      <a:pPr marL="285750" indent="-285750">
                        <a:buFont typeface="Arial" panose="020B0604020202020204" pitchFamily="34" charset="0"/>
                        <a:buChar char="•"/>
                      </a:pPr>
                      <a:r>
                        <a:rPr lang="lv-LV" sz="1600" kern="1200" dirty="0">
                          <a:solidFill>
                            <a:schemeClr val="dk1"/>
                          </a:solidFill>
                          <a:effectLst/>
                          <a:latin typeface="+mn-lt"/>
                          <a:ea typeface="+mn-ea"/>
                          <a:cs typeface="+mn-cs"/>
                        </a:rPr>
                        <a:t>Norāda struktūru, uz kuras gada vai konsolidēto ilgtspējas ziņojumu attiecas apliecināšanas uzdevums; </a:t>
                      </a:r>
                    </a:p>
                    <a:p>
                      <a:pPr marL="285750" indent="-285750">
                        <a:buFont typeface="Arial" panose="020B0604020202020204" pitchFamily="34" charset="0"/>
                        <a:buChar char="•"/>
                      </a:pPr>
                      <a:r>
                        <a:rPr lang="lv-LV" sz="1600" kern="1200" dirty="0">
                          <a:solidFill>
                            <a:schemeClr val="dk1"/>
                          </a:solidFill>
                          <a:effectLst/>
                          <a:latin typeface="+mn-lt"/>
                          <a:ea typeface="+mn-ea"/>
                          <a:cs typeface="+mn-cs"/>
                        </a:rPr>
                        <a:t>precizē gada vai konsolidēto ilgtspējas ziņojumu, kā arī datumu un periodu, kuru tās aptver; </a:t>
                      </a:r>
                    </a:p>
                    <a:p>
                      <a:pPr marL="285750" indent="-285750">
                        <a:buFont typeface="Arial" panose="020B0604020202020204" pitchFamily="34" charset="0"/>
                        <a:buChar char="•"/>
                      </a:pPr>
                      <a:r>
                        <a:rPr lang="lv-LV" sz="1600" kern="1200" dirty="0">
                          <a:solidFill>
                            <a:schemeClr val="dk1"/>
                          </a:solidFill>
                          <a:effectLst/>
                          <a:latin typeface="+mn-lt"/>
                          <a:ea typeface="+mn-ea"/>
                          <a:cs typeface="+mn-cs"/>
                        </a:rPr>
                        <a:t>norāda ilgtspējas ziņojuma sistēmu, kas piemērota to sagatavošanā;</a:t>
                      </a:r>
                      <a:endParaRPr lang="lv-LV" sz="1600" dirty="0"/>
                    </a:p>
                  </a:txBody>
                  <a:tcPr/>
                </a:tc>
                <a:tc>
                  <a:txBody>
                    <a:bodyPr/>
                    <a:lstStyle/>
                    <a:p>
                      <a:r>
                        <a:rPr lang="lv-LV" sz="1600" dirty="0"/>
                        <a:t>Galvenie elementi, kas būtu jāiekļauj ziņojumā: </a:t>
                      </a:r>
                    </a:p>
                    <a:p>
                      <a:pPr marL="285750" indent="-285750">
                        <a:buFont typeface="Arial" panose="020B0604020202020204" pitchFamily="34" charset="0"/>
                        <a:buChar char="•"/>
                      </a:pPr>
                      <a:r>
                        <a:rPr lang="lv-LV" sz="1600" dirty="0"/>
                        <a:t>Revidenta iegūtās pārliecības apraksts, t.i., ierobežota vai pamatota pārliecība</a:t>
                      </a:r>
                    </a:p>
                    <a:p>
                      <a:pPr marL="285750" indent="-285750">
                        <a:buFont typeface="Arial" panose="020B0604020202020204" pitchFamily="34" charset="0"/>
                        <a:buChar char="•"/>
                      </a:pPr>
                      <a:r>
                        <a:rPr lang="lv-LV" sz="1600" dirty="0"/>
                        <a:t>apliecinājuma uzdevuma apraksts un priekšmets </a:t>
                      </a:r>
                    </a:p>
                    <a:p>
                      <a:pPr marL="285750" indent="-285750">
                        <a:buFont typeface="Arial" panose="020B0604020202020204" pitchFamily="34" charset="0"/>
                        <a:buChar char="•"/>
                      </a:pPr>
                      <a:r>
                        <a:rPr lang="lv-LV" sz="1600" dirty="0"/>
                        <a:t>būtisku raksturīgo ierobežojumu apraksts attiecībā uz rezultātiem, kas iegūti, mērot vai novērtējot aplūkojamo pamatjautājumu salīdzinājumā ar piemērojamajiem kritērijiem </a:t>
                      </a:r>
                    </a:p>
                    <a:p>
                      <a:endParaRPr lang="lv-LV" sz="1600" dirty="0"/>
                    </a:p>
                  </a:txBody>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600" i="1" dirty="0"/>
                        <a:t>Šobrīd nav zināmas prasības </a:t>
                      </a:r>
                    </a:p>
                    <a:p>
                      <a:endParaRPr lang="lv-LV" sz="1600" dirty="0"/>
                    </a:p>
                  </a:txBody>
                  <a:tcPr/>
                </a:tc>
                <a:extLst>
                  <a:ext uri="{0D108BD9-81ED-4DB2-BD59-A6C34878D82A}">
                    <a16:rowId xmlns:a16="http://schemas.microsoft.com/office/drawing/2014/main" val="3945335652"/>
                  </a:ext>
                </a:extLst>
              </a:tr>
            </a:tbl>
          </a:graphicData>
        </a:graphic>
      </p:graphicFrame>
      <p:sp>
        <p:nvSpPr>
          <p:cNvPr id="5" name="Text Placeholder 4">
            <a:extLst>
              <a:ext uri="{FF2B5EF4-FFF2-40B4-BE49-F238E27FC236}">
                <a16:creationId xmlns:a16="http://schemas.microsoft.com/office/drawing/2014/main" id="{3E28DA46-D511-01C5-C8A5-FB426ACCA4B9}"/>
              </a:ext>
            </a:extLst>
          </p:cNvPr>
          <p:cNvSpPr>
            <a:spLocks noGrp="1"/>
          </p:cNvSpPr>
          <p:nvPr>
            <p:ph type="body" sz="quarter" idx="12"/>
          </p:nvPr>
        </p:nvSpPr>
        <p:spPr/>
        <p:txBody>
          <a:bodyPr/>
          <a:lstStyle/>
          <a:p>
            <a:endParaRPr lang="lv-LV" dirty="0">
              <a:latin typeface="Arial" panose="020B0604020202020204" pitchFamily="34" charset="0"/>
            </a:endParaRPr>
          </a:p>
          <a:p>
            <a:endParaRPr lang="lv-LV" dirty="0"/>
          </a:p>
        </p:txBody>
      </p:sp>
      <p:sp>
        <p:nvSpPr>
          <p:cNvPr id="6" name="Slide Number Placeholder 5">
            <a:extLst>
              <a:ext uri="{FF2B5EF4-FFF2-40B4-BE49-F238E27FC236}">
                <a16:creationId xmlns:a16="http://schemas.microsoft.com/office/drawing/2014/main" id="{3377B94D-7C82-0970-B6C3-955B9CCD0696}"/>
              </a:ext>
            </a:extLst>
          </p:cNvPr>
          <p:cNvSpPr>
            <a:spLocks noGrp="1"/>
          </p:cNvSpPr>
          <p:nvPr>
            <p:ph type="sldNum" sz="quarter" idx="13"/>
          </p:nvPr>
        </p:nvSpPr>
        <p:spPr>
          <a:xfrm>
            <a:off x="8174516" y="6324600"/>
            <a:ext cx="664684" cy="304800"/>
          </a:xfrm>
        </p:spPr>
        <p:txBody>
          <a:bodyPr/>
          <a:lstStyle/>
          <a:p>
            <a:fld id="{0B582915-0310-4CDD-9A79-BDC3E59340E8}" type="slidenum">
              <a:rPr lang="en-US" altLang="lv-LV" smtClean="0"/>
              <a:pPr/>
              <a:t>13</a:t>
            </a:fld>
            <a:endParaRPr lang="en-US" altLang="lv-LV" dirty="0"/>
          </a:p>
        </p:txBody>
      </p:sp>
    </p:spTree>
    <p:extLst>
      <p:ext uri="{BB962C8B-B14F-4D97-AF65-F5344CB8AC3E}">
        <p14:creationId xmlns:p14="http://schemas.microsoft.com/office/powerpoint/2010/main" val="2351495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1BA99-B619-FDCA-ADEF-CA2E664FF938}"/>
              </a:ext>
            </a:extLst>
          </p:cNvPr>
          <p:cNvSpPr>
            <a:spLocks noGrp="1"/>
          </p:cNvSpPr>
          <p:nvPr>
            <p:ph type="title"/>
          </p:nvPr>
        </p:nvSpPr>
        <p:spPr>
          <a:xfrm>
            <a:off x="1908313" y="381000"/>
            <a:ext cx="6778487" cy="1036642"/>
          </a:xfrm>
        </p:spPr>
        <p:txBody>
          <a:bodyPr/>
          <a:lstStyle/>
          <a:p>
            <a:pPr algn="ctr"/>
            <a:r>
              <a:rPr lang="lv-LV" sz="2400" b="1" dirty="0">
                <a:solidFill>
                  <a:srgbClr val="414142"/>
                </a:solidFill>
                <a:effectLst/>
                <a:latin typeface="Times New Roman" panose="02020603050405020304" pitchFamily="18" charset="0"/>
                <a:ea typeface="Times New Roman" panose="02020603050405020304" pitchFamily="18" charset="0"/>
              </a:rPr>
              <a:t>Ilgtspējas ziņojuma ticamības apliecinājuma ziņojums (II)</a:t>
            </a:r>
            <a:endParaRPr lang="lv-LV" dirty="0"/>
          </a:p>
        </p:txBody>
      </p:sp>
      <p:graphicFrame>
        <p:nvGraphicFramePr>
          <p:cNvPr id="7" name="Table 7">
            <a:extLst>
              <a:ext uri="{FF2B5EF4-FFF2-40B4-BE49-F238E27FC236}">
                <a16:creationId xmlns:a16="http://schemas.microsoft.com/office/drawing/2014/main" id="{1B348C29-E77F-0195-6F80-E020EC7F2972}"/>
              </a:ext>
            </a:extLst>
          </p:cNvPr>
          <p:cNvGraphicFramePr>
            <a:graphicFrameLocks noGrp="1"/>
          </p:cNvGraphicFramePr>
          <p:nvPr>
            <p:ph idx="1"/>
            <p:extLst>
              <p:ext uri="{D42A27DB-BD31-4B8C-83A1-F6EECF244321}">
                <p14:modId xmlns:p14="http://schemas.microsoft.com/office/powerpoint/2010/main" val="3436271570"/>
              </p:ext>
            </p:extLst>
          </p:nvPr>
        </p:nvGraphicFramePr>
        <p:xfrm>
          <a:off x="192506" y="1332492"/>
          <a:ext cx="8646696" cy="4806464"/>
        </p:xfrm>
        <a:graphic>
          <a:graphicData uri="http://schemas.openxmlformats.org/drawingml/2006/table">
            <a:tbl>
              <a:tblPr firstRow="1" bandRow="1">
                <a:tableStyleId>{5C22544A-7EE6-4342-B048-85BDC9FD1C3A}</a:tableStyleId>
              </a:tblPr>
              <a:tblGrid>
                <a:gridCol w="2637953">
                  <a:extLst>
                    <a:ext uri="{9D8B030D-6E8A-4147-A177-3AD203B41FA5}">
                      <a16:colId xmlns:a16="http://schemas.microsoft.com/office/drawing/2014/main" val="2867623923"/>
                    </a:ext>
                  </a:extLst>
                </a:gridCol>
                <a:gridCol w="4244109">
                  <a:extLst>
                    <a:ext uri="{9D8B030D-6E8A-4147-A177-3AD203B41FA5}">
                      <a16:colId xmlns:a16="http://schemas.microsoft.com/office/drawing/2014/main" val="1024276112"/>
                    </a:ext>
                  </a:extLst>
                </a:gridCol>
                <a:gridCol w="1764634">
                  <a:extLst>
                    <a:ext uri="{9D8B030D-6E8A-4147-A177-3AD203B41FA5}">
                      <a16:colId xmlns:a16="http://schemas.microsoft.com/office/drawing/2014/main" val="754166679"/>
                    </a:ext>
                  </a:extLst>
                </a:gridCol>
              </a:tblGrid>
              <a:tr h="1060288">
                <a:tc>
                  <a:txBody>
                    <a:bodyPr/>
                    <a:lstStyle/>
                    <a:p>
                      <a:r>
                        <a:rPr lang="lv-LV" sz="1600" b="1" kern="1200" dirty="0">
                          <a:solidFill>
                            <a:srgbClr val="202124"/>
                          </a:solidFill>
                          <a:effectLst/>
                          <a:latin typeface="+mn-lt"/>
                          <a:ea typeface="Verdana" panose="020B0604030504040204" pitchFamily="34" charset="0"/>
                          <a:cs typeface="Verdana" panose="020B0604030504040204" pitchFamily="34" charset="0"/>
                        </a:rPr>
                        <a:t>CSRD grozījumi Revīzijas direktīvā</a:t>
                      </a:r>
                      <a:endParaRPr lang="lv-LV" sz="1600" dirty="0"/>
                    </a:p>
                  </a:txBody>
                  <a:tcPr/>
                </a:tc>
                <a:tc>
                  <a:txBody>
                    <a:bodyPr/>
                    <a:lstStyle/>
                    <a:p>
                      <a:r>
                        <a:rPr lang="lv-LV" sz="1600" dirty="0"/>
                        <a:t> </a:t>
                      </a:r>
                      <a:r>
                        <a:rPr lang="lv-LV" sz="1600" b="1" i="0" dirty="0">
                          <a:effectLst/>
                        </a:rPr>
                        <a:t>Starptautisko apliecinājuma uzdevumu standarts (SAUS) 3000.</a:t>
                      </a:r>
                      <a:endParaRPr lang="lv-LV" sz="1600" dirty="0"/>
                    </a:p>
                  </a:txBody>
                  <a:tcPr/>
                </a:tc>
                <a:tc>
                  <a:txBody>
                    <a:bodyPr/>
                    <a:lstStyle/>
                    <a:p>
                      <a:pPr algn="ctr"/>
                      <a:r>
                        <a:rPr lang="lv-LV" sz="1600" kern="1200" dirty="0">
                          <a:solidFill>
                            <a:schemeClr val="dk1"/>
                          </a:solidFill>
                          <a:effectLst/>
                          <a:latin typeface="+mn-lt"/>
                          <a:ea typeface="+mn-ea"/>
                          <a:cs typeface="+mn-cs"/>
                        </a:rPr>
                        <a:t>Ilgtspējas ticamības apliecināšanas standarti</a:t>
                      </a:r>
                      <a:endParaRPr lang="lv-LV" sz="1600" dirty="0"/>
                    </a:p>
                  </a:txBody>
                  <a:tcPr/>
                </a:tc>
                <a:extLst>
                  <a:ext uri="{0D108BD9-81ED-4DB2-BD59-A6C34878D82A}">
                    <a16:rowId xmlns:a16="http://schemas.microsoft.com/office/drawing/2014/main" val="754595336"/>
                  </a:ext>
                </a:extLst>
              </a:tr>
              <a:tr h="3739664">
                <a:tc>
                  <a:txBody>
                    <a:bodyPr/>
                    <a:lstStyle/>
                    <a:p>
                      <a:pPr marL="285750" indent="-285750">
                        <a:buFont typeface="Wingdings" panose="05000000000000000000" pitchFamily="2" charset="2"/>
                        <a:buChar char="§"/>
                      </a:pPr>
                      <a:r>
                        <a:rPr lang="lv-LV" sz="1600" kern="1200" dirty="0">
                          <a:solidFill>
                            <a:schemeClr val="dk1"/>
                          </a:solidFill>
                          <a:effectLst/>
                          <a:latin typeface="+mn-lt"/>
                          <a:ea typeface="+mn-ea"/>
                          <a:cs typeface="+mn-cs"/>
                        </a:rPr>
                        <a:t>iekļauj ilgtspējas ziņu sniegšanas ticamības apliecināšanas tvēruma aprakstu, kurā norāda </a:t>
                      </a:r>
                      <a:r>
                        <a:rPr lang="lv-LV" sz="1600" b="1" u="sng" kern="1200" dirty="0">
                          <a:solidFill>
                            <a:schemeClr val="tx1"/>
                          </a:solidFill>
                          <a:effectLst/>
                          <a:latin typeface="+mn-lt"/>
                          <a:ea typeface="+mn-ea"/>
                          <a:cs typeface="+mn-cs"/>
                        </a:rPr>
                        <a:t>vismaz</a:t>
                      </a:r>
                      <a:r>
                        <a:rPr lang="lv-LV" sz="1600" u="sng" kern="1200" dirty="0">
                          <a:solidFill>
                            <a:schemeClr val="tx1"/>
                          </a:solidFill>
                          <a:effectLst/>
                          <a:latin typeface="+mn-lt"/>
                          <a:ea typeface="+mn-ea"/>
                          <a:cs typeface="+mn-cs"/>
                        </a:rPr>
                        <a:t> </a:t>
                      </a:r>
                      <a:r>
                        <a:rPr lang="lv-LV" sz="1600" kern="1200" dirty="0">
                          <a:solidFill>
                            <a:schemeClr val="dk1"/>
                          </a:solidFill>
                          <a:effectLst/>
                          <a:latin typeface="+mn-lt"/>
                          <a:ea typeface="+mn-ea"/>
                          <a:cs typeface="+mn-cs"/>
                        </a:rPr>
                        <a:t>ticamības apliecināšanas standartus</a:t>
                      </a:r>
                    </a:p>
                    <a:p>
                      <a:pPr marL="285750" indent="-285750">
                        <a:buFont typeface="Wingdings" panose="05000000000000000000" pitchFamily="2" charset="2"/>
                        <a:buChar char="§"/>
                      </a:pPr>
                      <a:r>
                        <a:rPr lang="lv-LV" sz="1600" kern="1200" dirty="0">
                          <a:solidFill>
                            <a:schemeClr val="dk1"/>
                          </a:solidFill>
                          <a:effectLst/>
                          <a:latin typeface="+mn-lt"/>
                          <a:ea typeface="+mn-ea"/>
                          <a:cs typeface="+mn-cs"/>
                        </a:rPr>
                        <a:t>iekļauj atzinumu, kas minēts Direktīvas 2013/34/ES 34.a panta 1. punkta otrās daļas </a:t>
                      </a:r>
                      <a:r>
                        <a:rPr lang="lv-LV" sz="1600" kern="1200" dirty="0" err="1">
                          <a:solidFill>
                            <a:schemeClr val="dk1"/>
                          </a:solidFill>
                          <a:effectLst/>
                          <a:latin typeface="+mn-lt"/>
                          <a:ea typeface="+mn-ea"/>
                          <a:cs typeface="+mn-cs"/>
                        </a:rPr>
                        <a:t>aa</a:t>
                      </a:r>
                      <a:r>
                        <a:rPr lang="lv-LV" sz="1600" kern="1200" dirty="0">
                          <a:solidFill>
                            <a:schemeClr val="dk1"/>
                          </a:solidFill>
                          <a:effectLst/>
                          <a:latin typeface="+mn-lt"/>
                          <a:ea typeface="+mn-ea"/>
                          <a:cs typeface="+mn-cs"/>
                        </a:rPr>
                        <a:t>) apakšpunktā.</a:t>
                      </a:r>
                      <a:endParaRPr lang="lv-LV" sz="1600" dirty="0"/>
                    </a:p>
                  </a:txBody>
                  <a:tcPr/>
                </a:tc>
                <a:tc>
                  <a:txBody>
                    <a:bodyPr/>
                    <a:lstStyle/>
                    <a:p>
                      <a:pPr marL="285750" marR="0" lvl="0" indent="-285750" algn="l" defTabSz="93957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lv-LV" sz="1600" dirty="0"/>
                        <a:t>uzņēmuma un apliecinājuma pakalpojumu sniedzēja pienākumi, nosaucot piemērojamos apliecinājuma standartus un apstiprinot atbilstību turpmākajām profesionālajām prasībām un standartiem, ja piemērojams. </a:t>
                      </a:r>
                    </a:p>
                    <a:p>
                      <a:pPr marL="285750" marR="0" lvl="0" indent="-285750" algn="l" defTabSz="93957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lv-LV" sz="1600" dirty="0"/>
                        <a:t>atbilstības paziņojumi:</a:t>
                      </a:r>
                    </a:p>
                    <a:p>
                      <a:pPr marL="0" marR="0" lvl="0" indent="0" algn="l" defTabSz="939575" rtl="0" eaLnBrk="1" fontAlgn="auto" latinLnBrk="0" hangingPunct="1">
                        <a:lnSpc>
                          <a:spcPct val="100000"/>
                        </a:lnSpc>
                        <a:spcBef>
                          <a:spcPts val="0"/>
                        </a:spcBef>
                        <a:spcAft>
                          <a:spcPts val="0"/>
                        </a:spcAft>
                        <a:buClrTx/>
                        <a:buSzTx/>
                        <a:buFont typeface="Wingdings" panose="05000000000000000000" pitchFamily="2" charset="2"/>
                        <a:buNone/>
                        <a:tabLst/>
                        <a:defRPr/>
                      </a:pPr>
                      <a:r>
                        <a:rPr lang="lv-LV" sz="1600" dirty="0"/>
                        <a:t>-   SAUS</a:t>
                      </a:r>
                    </a:p>
                    <a:p>
                      <a:pPr marL="285750" marR="0" lvl="0" indent="-285750" algn="l" defTabSz="939575" rtl="0" eaLnBrk="1" fontAlgn="auto" latinLnBrk="0" hangingPunct="1">
                        <a:lnSpc>
                          <a:spcPct val="100000"/>
                        </a:lnSpc>
                        <a:spcBef>
                          <a:spcPts val="0"/>
                        </a:spcBef>
                        <a:spcAft>
                          <a:spcPts val="0"/>
                        </a:spcAft>
                        <a:buClrTx/>
                        <a:buSzTx/>
                        <a:buFontTx/>
                        <a:buChar char="-"/>
                        <a:tabLst/>
                        <a:defRPr/>
                      </a:pPr>
                      <a:r>
                        <a:rPr lang="lv-LV" sz="1600" dirty="0"/>
                        <a:t>kvalitātes kontroles/kvalitātes vadības sistēmas prasība (SKKS 1 /ISQM1);</a:t>
                      </a:r>
                    </a:p>
                    <a:p>
                      <a:pPr marL="285750" marR="0" lvl="0" indent="-285750" algn="l" defTabSz="939575" rtl="0" eaLnBrk="1" fontAlgn="auto" latinLnBrk="0" hangingPunct="1">
                        <a:lnSpc>
                          <a:spcPct val="100000"/>
                        </a:lnSpc>
                        <a:spcBef>
                          <a:spcPts val="0"/>
                        </a:spcBef>
                        <a:spcAft>
                          <a:spcPts val="0"/>
                        </a:spcAft>
                        <a:buClrTx/>
                        <a:buSzTx/>
                        <a:buFontTx/>
                        <a:buChar char="-"/>
                        <a:tabLst/>
                        <a:defRPr/>
                      </a:pPr>
                      <a:r>
                        <a:rPr lang="lv-LV" sz="1600" dirty="0"/>
                        <a:t>Ētikas kodeksa neatkarība un citas ētikas prasības </a:t>
                      </a:r>
                    </a:p>
                    <a:p>
                      <a:pPr marL="285750" marR="0" lvl="0" indent="-285750" algn="l" defTabSz="93957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lv-LV" sz="1600" dirty="0"/>
                        <a:t>informatīvs kopsavilkums par paveikto darbu, kas pamato praktizējoša grāmatveža slēdzienu; </a:t>
                      </a:r>
                    </a:p>
                  </a:txBody>
                  <a:tcPr/>
                </a:tc>
                <a:tc>
                  <a:txBody>
                    <a:bodyPr/>
                    <a:lstStyle/>
                    <a:p>
                      <a:pPr algn="ctr"/>
                      <a:r>
                        <a:rPr lang="lv-LV" sz="1600" i="1" dirty="0"/>
                        <a:t>Šobrīd nav zināmas prasības </a:t>
                      </a:r>
                    </a:p>
                  </a:txBody>
                  <a:tcPr/>
                </a:tc>
                <a:extLst>
                  <a:ext uri="{0D108BD9-81ED-4DB2-BD59-A6C34878D82A}">
                    <a16:rowId xmlns:a16="http://schemas.microsoft.com/office/drawing/2014/main" val="3945335652"/>
                  </a:ext>
                </a:extLst>
              </a:tr>
            </a:tbl>
          </a:graphicData>
        </a:graphic>
      </p:graphicFrame>
      <p:sp>
        <p:nvSpPr>
          <p:cNvPr id="6" name="Slide Number Placeholder 5">
            <a:extLst>
              <a:ext uri="{FF2B5EF4-FFF2-40B4-BE49-F238E27FC236}">
                <a16:creationId xmlns:a16="http://schemas.microsoft.com/office/drawing/2014/main" id="{3377B94D-7C82-0970-B6C3-955B9CCD0696}"/>
              </a:ext>
            </a:extLst>
          </p:cNvPr>
          <p:cNvSpPr>
            <a:spLocks noGrp="1"/>
          </p:cNvSpPr>
          <p:nvPr>
            <p:ph type="sldNum" sz="quarter" idx="13"/>
          </p:nvPr>
        </p:nvSpPr>
        <p:spPr>
          <a:xfrm>
            <a:off x="8422648" y="6338052"/>
            <a:ext cx="499431" cy="426904"/>
          </a:xfrm>
        </p:spPr>
        <p:txBody>
          <a:bodyPr/>
          <a:lstStyle/>
          <a:p>
            <a:fld id="{0B582915-0310-4CDD-9A79-BDC3E59340E8}" type="slidenum">
              <a:rPr lang="en-US" altLang="lv-LV" smtClean="0"/>
              <a:pPr/>
              <a:t>14</a:t>
            </a:fld>
            <a:endParaRPr lang="en-US" altLang="lv-LV" dirty="0"/>
          </a:p>
        </p:txBody>
      </p:sp>
    </p:spTree>
    <p:extLst>
      <p:ext uri="{BB962C8B-B14F-4D97-AF65-F5344CB8AC3E}">
        <p14:creationId xmlns:p14="http://schemas.microsoft.com/office/powerpoint/2010/main" val="3579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1BA99-B619-FDCA-ADEF-CA2E664FF938}"/>
              </a:ext>
            </a:extLst>
          </p:cNvPr>
          <p:cNvSpPr>
            <a:spLocks noGrp="1"/>
          </p:cNvSpPr>
          <p:nvPr>
            <p:ph type="title"/>
          </p:nvPr>
        </p:nvSpPr>
        <p:spPr>
          <a:xfrm>
            <a:off x="1908313" y="381000"/>
            <a:ext cx="6778487" cy="1036642"/>
          </a:xfrm>
        </p:spPr>
        <p:txBody>
          <a:bodyPr/>
          <a:lstStyle/>
          <a:p>
            <a:pPr algn="ctr"/>
            <a:r>
              <a:rPr lang="lv-LV" sz="2400" b="1" dirty="0">
                <a:solidFill>
                  <a:srgbClr val="414142"/>
                </a:solidFill>
                <a:effectLst/>
                <a:latin typeface="Times New Roman" panose="02020603050405020304" pitchFamily="18" charset="0"/>
                <a:ea typeface="Times New Roman" panose="02020603050405020304" pitchFamily="18" charset="0"/>
              </a:rPr>
              <a:t>Ilgtspējas ziņojuma ticamības apliecinājuma ziņojums (III)</a:t>
            </a:r>
            <a:endParaRPr lang="lv-LV" dirty="0"/>
          </a:p>
        </p:txBody>
      </p:sp>
      <p:graphicFrame>
        <p:nvGraphicFramePr>
          <p:cNvPr id="7" name="Table 7">
            <a:extLst>
              <a:ext uri="{FF2B5EF4-FFF2-40B4-BE49-F238E27FC236}">
                <a16:creationId xmlns:a16="http://schemas.microsoft.com/office/drawing/2014/main" id="{1B348C29-E77F-0195-6F80-E020EC7F2972}"/>
              </a:ext>
            </a:extLst>
          </p:cNvPr>
          <p:cNvGraphicFramePr>
            <a:graphicFrameLocks noGrp="1"/>
          </p:cNvGraphicFramePr>
          <p:nvPr>
            <p:ph idx="1"/>
            <p:extLst>
              <p:ext uri="{D42A27DB-BD31-4B8C-83A1-F6EECF244321}">
                <p14:modId xmlns:p14="http://schemas.microsoft.com/office/powerpoint/2010/main" val="1612121161"/>
              </p:ext>
            </p:extLst>
          </p:nvPr>
        </p:nvGraphicFramePr>
        <p:xfrm>
          <a:off x="457200" y="1530794"/>
          <a:ext cx="8409543" cy="3597317"/>
        </p:xfrm>
        <a:graphic>
          <a:graphicData uri="http://schemas.openxmlformats.org/drawingml/2006/table">
            <a:tbl>
              <a:tblPr firstRow="1" bandRow="1">
                <a:tableStyleId>{5C22544A-7EE6-4342-B048-85BDC9FD1C3A}</a:tableStyleId>
              </a:tblPr>
              <a:tblGrid>
                <a:gridCol w="2401006">
                  <a:extLst>
                    <a:ext uri="{9D8B030D-6E8A-4147-A177-3AD203B41FA5}">
                      <a16:colId xmlns:a16="http://schemas.microsoft.com/office/drawing/2014/main" val="2867623923"/>
                    </a:ext>
                  </a:extLst>
                </a:gridCol>
                <a:gridCol w="4182386">
                  <a:extLst>
                    <a:ext uri="{9D8B030D-6E8A-4147-A177-3AD203B41FA5}">
                      <a16:colId xmlns:a16="http://schemas.microsoft.com/office/drawing/2014/main" val="1024276112"/>
                    </a:ext>
                  </a:extLst>
                </a:gridCol>
                <a:gridCol w="1826151">
                  <a:extLst>
                    <a:ext uri="{9D8B030D-6E8A-4147-A177-3AD203B41FA5}">
                      <a16:colId xmlns:a16="http://schemas.microsoft.com/office/drawing/2014/main" val="754166679"/>
                    </a:ext>
                  </a:extLst>
                </a:gridCol>
              </a:tblGrid>
              <a:tr h="1279814">
                <a:tc>
                  <a:txBody>
                    <a:bodyPr/>
                    <a:lstStyle/>
                    <a:p>
                      <a:r>
                        <a:rPr lang="lv-LV" sz="1800" b="1" kern="1200" dirty="0">
                          <a:solidFill>
                            <a:srgbClr val="202124"/>
                          </a:solidFill>
                          <a:effectLst/>
                          <a:latin typeface="+mn-lt"/>
                          <a:ea typeface="Verdana" panose="020B0604030504040204" pitchFamily="34" charset="0"/>
                          <a:cs typeface="Verdana" panose="020B0604030504040204" pitchFamily="34" charset="0"/>
                        </a:rPr>
                        <a:t>CSRD grozījumi Revīzijas direktīvā</a:t>
                      </a:r>
                      <a:endParaRPr lang="lv-LV" dirty="0"/>
                    </a:p>
                  </a:txBody>
                  <a:tcPr/>
                </a:tc>
                <a:tc>
                  <a:txBody>
                    <a:bodyPr/>
                    <a:lstStyle/>
                    <a:p>
                      <a:r>
                        <a:rPr lang="lv-LV" dirty="0"/>
                        <a:t> </a:t>
                      </a:r>
                      <a:r>
                        <a:rPr lang="lv-LV" sz="1800" b="1" i="0" dirty="0">
                          <a:effectLst/>
                        </a:rPr>
                        <a:t>Starptautisko apliecinājuma uzdevumu standarts (SAUS) 3000.</a:t>
                      </a:r>
                      <a:endParaRPr lang="lv-LV" dirty="0"/>
                    </a:p>
                  </a:txBody>
                  <a:tcPr/>
                </a:tc>
                <a:tc>
                  <a:txBody>
                    <a:bodyPr/>
                    <a:lstStyle/>
                    <a:p>
                      <a:pPr algn="ctr"/>
                      <a:r>
                        <a:rPr lang="lv-LV" sz="1700" kern="1200" dirty="0">
                          <a:solidFill>
                            <a:schemeClr val="dk1"/>
                          </a:solidFill>
                          <a:effectLst/>
                          <a:latin typeface="+mn-lt"/>
                          <a:ea typeface="+mn-ea"/>
                          <a:cs typeface="+mn-cs"/>
                        </a:rPr>
                        <a:t>Ilgtspējas ticamības apliecināšanas standarti</a:t>
                      </a:r>
                      <a:endParaRPr lang="lv-LV" dirty="0"/>
                    </a:p>
                  </a:txBody>
                  <a:tcPr/>
                </a:tc>
                <a:extLst>
                  <a:ext uri="{0D108BD9-81ED-4DB2-BD59-A6C34878D82A}">
                    <a16:rowId xmlns:a16="http://schemas.microsoft.com/office/drawing/2014/main" val="754595336"/>
                  </a:ext>
                </a:extLst>
              </a:tr>
              <a:tr h="985803">
                <a:tc>
                  <a:txBody>
                    <a:bodyPr/>
                    <a:lstStyle/>
                    <a:p>
                      <a:pPr marL="285750" indent="-285750">
                        <a:buFont typeface="Wingdings" panose="05000000000000000000" pitchFamily="2" charset="2"/>
                        <a:buChar char="§"/>
                      </a:pPr>
                      <a:endParaRPr lang="lv-LV" dirty="0"/>
                    </a:p>
                  </a:txBody>
                  <a:tcPr/>
                </a:tc>
                <a:tc>
                  <a:txBody>
                    <a:bodyPr/>
                    <a:lstStyle/>
                    <a:p>
                      <a:pPr marL="285750" marR="0" lvl="0" indent="-285750" algn="l" defTabSz="93957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dirty="0"/>
                        <a:t>Apliecinājuma sniedzēja slēdziens ar kvalifikāciju, t.sk. modificēts vai nemodificēts</a:t>
                      </a:r>
                    </a:p>
                  </a:txBody>
                  <a:tcPr/>
                </a:tc>
                <a:tc>
                  <a:txBody>
                    <a:bodyPr/>
                    <a:lstStyle/>
                    <a:p>
                      <a:pPr algn="ctr"/>
                      <a:r>
                        <a:rPr lang="lv-LV" i="1" dirty="0"/>
                        <a:t>Šobrīd nav zināmas prasības </a:t>
                      </a:r>
                    </a:p>
                  </a:txBody>
                  <a:tcPr/>
                </a:tc>
                <a:extLst>
                  <a:ext uri="{0D108BD9-81ED-4DB2-BD59-A6C34878D82A}">
                    <a16:rowId xmlns:a16="http://schemas.microsoft.com/office/drawing/2014/main" val="3945335652"/>
                  </a:ext>
                </a:extLst>
              </a:tr>
              <a:tr h="1331700">
                <a:tc gridSpan="3">
                  <a:txBody>
                    <a:bodyPr/>
                    <a:lstStyle/>
                    <a:p>
                      <a:pPr algn="just"/>
                      <a:r>
                        <a:rPr lang="lv-LV" sz="2000" b="1" u="none" kern="1200" dirty="0">
                          <a:solidFill>
                            <a:srgbClr val="C00000"/>
                          </a:solidFill>
                          <a:effectLst/>
                          <a:latin typeface="+mn-lt"/>
                          <a:ea typeface="+mn-ea"/>
                          <a:cs typeface="+mn-cs"/>
                        </a:rPr>
                        <a:t>!</a:t>
                      </a:r>
                      <a:r>
                        <a:rPr lang="lv-LV" sz="1800" b="1" u="none" kern="1200" dirty="0">
                          <a:solidFill>
                            <a:schemeClr val="tx2"/>
                          </a:solidFill>
                          <a:effectLst/>
                          <a:latin typeface="+mn-lt"/>
                          <a:ea typeface="+mn-ea"/>
                          <a:cs typeface="+mn-cs"/>
                        </a:rPr>
                        <a:t> </a:t>
                      </a:r>
                      <a:r>
                        <a:rPr lang="lv-LV" sz="1800" b="0" u="none" kern="1200" dirty="0">
                          <a:solidFill>
                            <a:schemeClr val="tx2"/>
                          </a:solidFill>
                          <a:effectLst/>
                          <a:latin typeface="+mn-lt"/>
                          <a:ea typeface="+mn-ea"/>
                          <a:cs typeface="+mn-cs"/>
                        </a:rPr>
                        <a:t>Ar</a:t>
                      </a:r>
                      <a:r>
                        <a:rPr lang="lv-LV" sz="1800" b="1" u="none" kern="1200" dirty="0">
                          <a:solidFill>
                            <a:schemeClr val="tx2"/>
                          </a:solidFill>
                          <a:effectLst/>
                          <a:latin typeface="+mn-lt"/>
                          <a:ea typeface="+mn-ea"/>
                          <a:cs typeface="+mn-cs"/>
                        </a:rPr>
                        <a:t> </a:t>
                      </a:r>
                      <a:r>
                        <a:rPr lang="lv-LV" sz="1800" b="0" u="none" kern="1200" dirty="0">
                          <a:solidFill>
                            <a:schemeClr val="tx2"/>
                          </a:solidFill>
                          <a:effectLst/>
                          <a:latin typeface="+mn-lt"/>
                          <a:ea typeface="+mn-ea"/>
                          <a:cs typeface="+mn-cs"/>
                        </a:rPr>
                        <a:t>grozījumiem Revīzijas pakalpojumu likumā paredzēts noteikt, ka par ilgtspējas ziņojuma ticamības apliecinājuma uzdevumu tiek sagatavots </a:t>
                      </a:r>
                      <a:r>
                        <a:rPr lang="lv-LV" sz="1800" b="1" u="none" kern="1200" dirty="0">
                          <a:solidFill>
                            <a:srgbClr val="C00000"/>
                          </a:solidFill>
                          <a:effectLst/>
                          <a:latin typeface="+mn-lt"/>
                          <a:ea typeface="+mn-ea"/>
                          <a:cs typeface="+mn-cs"/>
                        </a:rPr>
                        <a:t>neatkarīga revidenta </a:t>
                      </a:r>
                      <a:r>
                        <a:rPr lang="lv-LV" sz="1800" b="1" u="sng" kern="1200" dirty="0">
                          <a:solidFill>
                            <a:srgbClr val="C00000"/>
                          </a:solidFill>
                          <a:effectLst/>
                          <a:latin typeface="+mn-lt"/>
                          <a:ea typeface="+mn-ea"/>
                          <a:cs typeface="+mn-cs"/>
                        </a:rPr>
                        <a:t>atsevišķs</a:t>
                      </a:r>
                      <a:r>
                        <a:rPr lang="lv-LV" sz="1800" b="1" u="none" kern="1200" dirty="0">
                          <a:solidFill>
                            <a:srgbClr val="C00000"/>
                          </a:solidFill>
                          <a:effectLst/>
                          <a:latin typeface="+mn-lt"/>
                          <a:ea typeface="+mn-ea"/>
                          <a:cs typeface="+mn-cs"/>
                        </a:rPr>
                        <a:t> apliecinājuma ziņojums</a:t>
                      </a:r>
                      <a:r>
                        <a:rPr lang="lv-LV" sz="1800" b="1" u="none" kern="1200" dirty="0">
                          <a:solidFill>
                            <a:schemeClr val="tx2"/>
                          </a:solidFill>
                          <a:effectLst/>
                          <a:latin typeface="+mn-lt"/>
                          <a:ea typeface="+mn-ea"/>
                          <a:cs typeface="+mn-cs"/>
                        </a:rPr>
                        <a:t>,</a:t>
                      </a:r>
                      <a:r>
                        <a:rPr lang="lv-LV" sz="1800" b="0" u="none" kern="1200" dirty="0">
                          <a:solidFill>
                            <a:schemeClr val="tx2"/>
                          </a:solidFill>
                          <a:effectLst/>
                          <a:latin typeface="+mn-lt"/>
                          <a:ea typeface="+mn-ea"/>
                          <a:cs typeface="+mn-cs"/>
                        </a:rPr>
                        <a:t> kuru paraksta atbildīgais zvērināts revidents vai galvenais ilgtspējas revidents. </a:t>
                      </a:r>
                      <a:endParaRPr lang="lv-LV" sz="1800" b="0" u="none" dirty="0">
                        <a:solidFill>
                          <a:schemeClr val="tx2"/>
                        </a:solidFill>
                      </a:endParaRPr>
                    </a:p>
                  </a:txBody>
                  <a:tcPr/>
                </a:tc>
                <a:tc hMerge="1">
                  <a:txBody>
                    <a:bodyPr/>
                    <a:lstStyle/>
                    <a:p>
                      <a:endParaRPr lang="lv-LV" dirty="0"/>
                    </a:p>
                  </a:txBody>
                  <a:tcPr/>
                </a:tc>
                <a:tc hMerge="1">
                  <a:txBody>
                    <a:bodyPr/>
                    <a:lstStyle/>
                    <a:p>
                      <a:endParaRPr lang="lv-LV" dirty="0"/>
                    </a:p>
                  </a:txBody>
                  <a:tcPr/>
                </a:tc>
                <a:extLst>
                  <a:ext uri="{0D108BD9-81ED-4DB2-BD59-A6C34878D82A}">
                    <a16:rowId xmlns:a16="http://schemas.microsoft.com/office/drawing/2014/main" val="2467485048"/>
                  </a:ext>
                </a:extLst>
              </a:tr>
            </a:tbl>
          </a:graphicData>
        </a:graphic>
      </p:graphicFrame>
      <p:sp>
        <p:nvSpPr>
          <p:cNvPr id="6" name="Slide Number Placeholder 5">
            <a:extLst>
              <a:ext uri="{FF2B5EF4-FFF2-40B4-BE49-F238E27FC236}">
                <a16:creationId xmlns:a16="http://schemas.microsoft.com/office/drawing/2014/main" id="{3377B94D-7C82-0970-B6C3-955B9CCD0696}"/>
              </a:ext>
            </a:extLst>
          </p:cNvPr>
          <p:cNvSpPr>
            <a:spLocks noGrp="1"/>
          </p:cNvSpPr>
          <p:nvPr>
            <p:ph type="sldNum" sz="quarter" idx="13"/>
          </p:nvPr>
        </p:nvSpPr>
        <p:spPr>
          <a:xfrm>
            <a:off x="8163499" y="6324600"/>
            <a:ext cx="675701" cy="304800"/>
          </a:xfrm>
        </p:spPr>
        <p:txBody>
          <a:bodyPr/>
          <a:lstStyle/>
          <a:p>
            <a:fld id="{0B582915-0310-4CDD-9A79-BDC3E59340E8}" type="slidenum">
              <a:rPr lang="en-US" altLang="lv-LV" smtClean="0"/>
              <a:pPr/>
              <a:t>15</a:t>
            </a:fld>
            <a:endParaRPr lang="en-US" altLang="lv-LV" dirty="0"/>
          </a:p>
        </p:txBody>
      </p:sp>
    </p:spTree>
    <p:extLst>
      <p:ext uri="{BB962C8B-B14F-4D97-AF65-F5344CB8AC3E}">
        <p14:creationId xmlns:p14="http://schemas.microsoft.com/office/powerpoint/2010/main" val="2609090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986D-82D6-333A-2FDD-39D41DAFBD94}"/>
              </a:ext>
            </a:extLst>
          </p:cNvPr>
          <p:cNvSpPr>
            <a:spLocks noGrp="1"/>
          </p:cNvSpPr>
          <p:nvPr>
            <p:ph type="title"/>
          </p:nvPr>
        </p:nvSpPr>
        <p:spPr>
          <a:xfrm>
            <a:off x="2162755" y="381000"/>
            <a:ext cx="6524045" cy="748085"/>
          </a:xfrm>
        </p:spPr>
        <p:txBody>
          <a:bodyPr>
            <a:noAutofit/>
          </a:bodyPr>
          <a:lstStyle/>
          <a:p>
            <a:pPr algn="ctr"/>
            <a:r>
              <a:rPr lang="lv-LV"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Publiskā pārraudzība, kvalitātes kontrole un sankciju piemērošana (I)</a:t>
            </a:r>
            <a:endParaRPr lang="lv-LV" sz="3200" dirty="0"/>
          </a:p>
        </p:txBody>
      </p:sp>
      <p:sp>
        <p:nvSpPr>
          <p:cNvPr id="3" name="Content Placeholder 2">
            <a:extLst>
              <a:ext uri="{FF2B5EF4-FFF2-40B4-BE49-F238E27FC236}">
                <a16:creationId xmlns:a16="http://schemas.microsoft.com/office/drawing/2014/main" id="{A9CE4715-EE87-F858-9C85-ED0EDDB47D49}"/>
              </a:ext>
            </a:extLst>
          </p:cNvPr>
          <p:cNvSpPr>
            <a:spLocks noGrp="1"/>
          </p:cNvSpPr>
          <p:nvPr>
            <p:ph idx="1"/>
          </p:nvPr>
        </p:nvSpPr>
        <p:spPr>
          <a:xfrm>
            <a:off x="232913" y="1347676"/>
            <a:ext cx="8453887" cy="4870243"/>
          </a:xfrm>
        </p:spPr>
        <p:txBody>
          <a:bodyPr>
            <a:normAutofit lnSpcReduction="10000"/>
          </a:bodyPr>
          <a:lstStyle/>
          <a:p>
            <a:pPr marL="285750" indent="-285750" algn="just">
              <a:buFont typeface="Wingdings" panose="05000000000000000000" pitchFamily="2" charset="2"/>
              <a:buChar char="q"/>
            </a:pPr>
            <a:r>
              <a:rPr lang="lv-LV" sz="1700" b="0" i="0" dirty="0">
                <a:effectLst/>
                <a:latin typeface="+mj-lt"/>
              </a:rPr>
              <a:t>Uz zvērinātu revidentu un zvērinātu revidentu komercsabiedrībai, kas sniedz ilgtspējas ziņojuma  apliecinājuma pakalpojumu, attiecās arī Revīzijas pakalpojumu likum</a:t>
            </a:r>
            <a:r>
              <a:rPr lang="lv-LV" sz="1700" dirty="0">
                <a:latin typeface="+mj-lt"/>
              </a:rPr>
              <a:t>ā noteiktā </a:t>
            </a:r>
            <a:r>
              <a:rPr lang="lv-LV" sz="1700" b="1" i="0" dirty="0">
                <a:solidFill>
                  <a:srgbClr val="C00000"/>
                </a:solidFill>
                <a:effectLst/>
                <a:latin typeface="+mj-lt"/>
              </a:rPr>
              <a:t>publiskas pārraudzība, ārējā kvalitātes kontrole, un sankciju piemērošana pārkāpumu gadījumos</a:t>
            </a:r>
            <a:r>
              <a:rPr lang="lv-LV" sz="1700" dirty="0">
                <a:latin typeface="+mj-lt"/>
              </a:rPr>
              <a:t>.</a:t>
            </a:r>
          </a:p>
          <a:p>
            <a:pPr algn="just"/>
            <a:endParaRPr lang="lv-LV" sz="1700" b="0" i="0" dirty="0">
              <a:effectLst/>
              <a:latin typeface="+mj-lt"/>
            </a:endParaRPr>
          </a:p>
          <a:p>
            <a:pPr marL="285750" indent="-285750">
              <a:buFont typeface="Wingdings" panose="05000000000000000000" pitchFamily="2" charset="2"/>
              <a:buChar char="q"/>
            </a:pPr>
            <a:r>
              <a:rPr lang="lv-LV" sz="1700" b="1" dirty="0">
                <a:solidFill>
                  <a:schemeClr val="tx2"/>
                </a:solidFill>
                <a:latin typeface="+mj-lt"/>
              </a:rPr>
              <a:t>Īpaši noteiktumi attiecībā uz ārējo pakalpojuma kvalitātes pārbaudi: </a:t>
            </a:r>
          </a:p>
          <a:p>
            <a:pPr algn="just"/>
            <a:r>
              <a:rPr lang="lv-LV" sz="1700" dirty="0">
                <a:solidFill>
                  <a:srgbClr val="C00000"/>
                </a:solidFill>
                <a:latin typeface="+mj-lt"/>
                <a:cs typeface="Times New Roman" panose="02020603050405020304" pitchFamily="18" charset="0"/>
              </a:rPr>
              <a:t>Pārbaudes veicējam </a:t>
            </a:r>
            <a:r>
              <a:rPr lang="lv-LV" sz="1700" dirty="0">
                <a:latin typeface="+mj-lt"/>
                <a:cs typeface="Times New Roman" panose="02020603050405020304" pitchFamily="18" charset="0"/>
              </a:rPr>
              <a:t>– ir profesionāla izglītība un pieredze </a:t>
            </a:r>
            <a:r>
              <a:rPr lang="lv-LV" sz="1700" u="sng" dirty="0">
                <a:latin typeface="+mj-lt"/>
                <a:cs typeface="Times New Roman" panose="02020603050405020304" pitchFamily="18" charset="0"/>
              </a:rPr>
              <a:t>arī</a:t>
            </a:r>
            <a:r>
              <a:rPr lang="lv-LV" sz="1700" dirty="0">
                <a:latin typeface="+mj-lt"/>
                <a:cs typeface="Times New Roman" panose="02020603050405020304" pitchFamily="18" charset="0"/>
              </a:rPr>
              <a:t>:</a:t>
            </a:r>
          </a:p>
          <a:p>
            <a:pPr marL="285750" indent="-285750" algn="just">
              <a:buFont typeface="Wingdings" panose="05000000000000000000" pitchFamily="2" charset="2"/>
              <a:buChar char="§"/>
            </a:pPr>
            <a:r>
              <a:rPr lang="lv-LV" sz="1700" dirty="0">
                <a:latin typeface="+mj-lt"/>
                <a:cs typeface="Times New Roman" panose="02020603050405020304" pitchFamily="18" charset="0"/>
              </a:rPr>
              <a:t>ilgtspējas ziņojuma sagatavošanā un ilgtspējas ziņojuma ticamības apliecinājuma sniegšanā; </a:t>
            </a:r>
            <a:r>
              <a:rPr lang="lv-LV" sz="1700" u="sng" dirty="0">
                <a:latin typeface="+mj-lt"/>
                <a:cs typeface="Times New Roman" panose="02020603050405020304" pitchFamily="18" charset="0"/>
              </a:rPr>
              <a:t>vai</a:t>
            </a:r>
          </a:p>
          <a:p>
            <a:pPr marL="285750" indent="-285750" algn="just">
              <a:buFont typeface="Wingdings" panose="05000000000000000000" pitchFamily="2" charset="2"/>
              <a:buChar char="§"/>
            </a:pPr>
            <a:r>
              <a:rPr lang="lv-LV" sz="1800" dirty="0">
                <a:effectLst/>
                <a:latin typeface="Times New Roman" panose="02020603050405020304" pitchFamily="18" charset="0"/>
                <a:ea typeface="Times New Roman" panose="02020603050405020304" pitchFamily="18" charset="0"/>
              </a:rPr>
              <a:t>cita pieredze ilgtspējas jomā</a:t>
            </a:r>
            <a:r>
              <a:rPr lang="lv-LV" sz="1700" dirty="0">
                <a:effectLst/>
                <a:latin typeface="+mj-lt"/>
                <a:ea typeface="Times New Roman" panose="02020603050405020304" pitchFamily="18" charset="0"/>
                <a:cs typeface="Times New Roman" panose="02020603050405020304" pitchFamily="18" charset="0"/>
              </a:rPr>
              <a:t> </a:t>
            </a:r>
            <a:r>
              <a:rPr lang="lv-LV" sz="1700" dirty="0">
                <a:latin typeface="+mj-lt"/>
                <a:cs typeface="Times New Roman" panose="02020603050405020304" pitchFamily="18" charset="0"/>
              </a:rPr>
              <a:t>*; </a:t>
            </a:r>
            <a:r>
              <a:rPr lang="lv-LV" sz="1700" u="sng" dirty="0">
                <a:latin typeface="+mj-lt"/>
                <a:cs typeface="Times New Roman" panose="02020603050405020304" pitchFamily="18" charset="0"/>
              </a:rPr>
              <a:t>un</a:t>
            </a:r>
          </a:p>
          <a:p>
            <a:pPr marL="285750" indent="-285750" algn="just">
              <a:buFont typeface="Wingdings" panose="05000000000000000000" pitchFamily="2" charset="2"/>
              <a:buChar char="§"/>
            </a:pPr>
            <a:r>
              <a:rPr lang="lv-LV" sz="1700" dirty="0">
                <a:latin typeface="+mj-lt"/>
                <a:cs typeface="Times New Roman" panose="02020603050405020304" pitchFamily="18" charset="0"/>
              </a:rPr>
              <a:t>apgūts kvalitātes pārbaužu veikšanas process (nepieciešamas ikgadējas apmācības).</a:t>
            </a:r>
          </a:p>
          <a:p>
            <a:pPr algn="just"/>
            <a:r>
              <a:rPr lang="lv-LV" sz="1700" dirty="0">
                <a:solidFill>
                  <a:srgbClr val="C00000"/>
                </a:solidFill>
                <a:latin typeface="+mj-lt"/>
                <a:cs typeface="Times New Roman" panose="02020603050405020304" pitchFamily="18" charset="0"/>
              </a:rPr>
              <a:t>Atbilstīga apliecināšanas dokumentu pārbaude </a:t>
            </a:r>
            <a:r>
              <a:rPr lang="lv-LV" sz="1700" dirty="0">
                <a:latin typeface="+mj-lt"/>
                <a:cs typeface="Times New Roman" panose="02020603050405020304" pitchFamily="18" charset="0"/>
              </a:rPr>
              <a:t>ietver </a:t>
            </a:r>
            <a:r>
              <a:rPr lang="lv-LV" sz="1700" b="1" dirty="0">
                <a:solidFill>
                  <a:schemeClr val="tx2"/>
                </a:solidFill>
                <a:latin typeface="+mj-lt"/>
                <a:cs typeface="Times New Roman" panose="02020603050405020304" pitchFamily="18" charset="0"/>
              </a:rPr>
              <a:t>novērtējumu apliecināšanas standartiem </a:t>
            </a:r>
          </a:p>
          <a:p>
            <a:pPr algn="just"/>
            <a:endParaRPr lang="lv-LV" sz="1700" b="1" dirty="0">
              <a:solidFill>
                <a:srgbClr val="C00000"/>
              </a:solidFill>
              <a:latin typeface="+mj-lt"/>
              <a:cs typeface="Times New Roman" panose="02020603050405020304" pitchFamily="18" charset="0"/>
            </a:endParaRPr>
          </a:p>
          <a:p>
            <a:pPr algn="just"/>
            <a:r>
              <a:rPr lang="lv-LV" sz="1700" dirty="0">
                <a:solidFill>
                  <a:srgbClr val="C00000"/>
                </a:solidFill>
                <a:latin typeface="+mj-lt"/>
                <a:cs typeface="Times New Roman" panose="02020603050405020304" pitchFamily="18" charset="0"/>
              </a:rPr>
              <a:t>!</a:t>
            </a:r>
            <a:r>
              <a:rPr lang="lv-LV" sz="1700" dirty="0">
                <a:solidFill>
                  <a:schemeClr val="tx2"/>
                </a:solidFill>
                <a:latin typeface="+mj-lt"/>
                <a:cs typeface="Times New Roman" panose="02020603050405020304" pitchFamily="18" charset="0"/>
              </a:rPr>
              <a:t> Joprojām nemainīga prasība ir profesionālo pakalpojumu (ārējā) kvalitātes pārbaude, kur veic uzraudzības iestāde pamatojoties uz riska pieeju, un tā tiek veikta (vismaz) </a:t>
            </a:r>
            <a:r>
              <a:rPr lang="lv-LV" sz="1700" b="1" dirty="0">
                <a:solidFill>
                  <a:srgbClr val="C00000"/>
                </a:solidFill>
                <a:latin typeface="+mj-lt"/>
                <a:cs typeface="Times New Roman" panose="02020603050405020304" pitchFamily="18" charset="0"/>
              </a:rPr>
              <a:t>reizi sešos gados** un ja klients – sabiedriskas nozīmes struktūra</a:t>
            </a:r>
            <a:r>
              <a:rPr lang="lv-LV" sz="1700" dirty="0">
                <a:solidFill>
                  <a:srgbClr val="C00000"/>
                </a:solidFill>
                <a:latin typeface="+mj-lt"/>
                <a:cs typeface="Times New Roman" panose="02020603050405020304" pitchFamily="18" charset="0"/>
              </a:rPr>
              <a:t>, - (vismaz) </a:t>
            </a:r>
            <a:r>
              <a:rPr lang="lv-LV" sz="1700" b="1" dirty="0">
                <a:solidFill>
                  <a:srgbClr val="C00000"/>
                </a:solidFill>
                <a:latin typeface="+mj-lt"/>
                <a:cs typeface="Times New Roman" panose="02020603050405020304" pitchFamily="18" charset="0"/>
              </a:rPr>
              <a:t>reizi trijos gados</a:t>
            </a:r>
            <a:endParaRPr lang="lv-LV" sz="1700" dirty="0">
              <a:solidFill>
                <a:srgbClr val="C00000"/>
              </a:solidFill>
              <a:latin typeface="+mj-lt"/>
              <a:cs typeface="Times New Roman" panose="02020603050405020304" pitchFamily="18" charset="0"/>
            </a:endParaRPr>
          </a:p>
          <a:p>
            <a:pPr marL="285750" indent="-285750">
              <a:buFont typeface="Arial" panose="020B0604020202020204" pitchFamily="34" charset="0"/>
              <a:buChar char="•"/>
            </a:pPr>
            <a:endParaRPr lang="lv-LV" sz="1700" dirty="0">
              <a:solidFill>
                <a:srgbClr val="202124"/>
              </a:solidFill>
            </a:endParaRPr>
          </a:p>
          <a:p>
            <a:endParaRPr lang="lv-LV" sz="1700" dirty="0">
              <a:solidFill>
                <a:srgbClr val="202124"/>
              </a:solidFill>
            </a:endParaRPr>
          </a:p>
          <a:p>
            <a:endParaRPr lang="lv-LV" sz="1700" dirty="0">
              <a:solidFill>
                <a:srgbClr val="202124"/>
              </a:solidFill>
            </a:endParaRPr>
          </a:p>
          <a:p>
            <a:endParaRPr lang="lv-LV" sz="1600" dirty="0">
              <a:solidFill>
                <a:srgbClr val="202124"/>
              </a:solidFill>
              <a:latin typeface="+mn-lt"/>
            </a:endParaRPr>
          </a:p>
          <a:p>
            <a:pPr marL="285750" indent="-285750">
              <a:buFontTx/>
              <a:buChar char="-"/>
            </a:pPr>
            <a:endParaRPr lang="lv-LV" sz="1600" kern="1200" dirty="0">
              <a:solidFill>
                <a:srgbClr val="202124"/>
              </a:solidFill>
              <a:effectLst/>
              <a:latin typeface="+mn-lt"/>
              <a:ea typeface="Verdana" panose="020B0604030504040204" pitchFamily="34" charset="0"/>
              <a:cs typeface="Verdana" panose="020B0604030504040204" pitchFamily="34" charset="0"/>
            </a:endParaRPr>
          </a:p>
          <a:p>
            <a:pPr marL="285750" indent="-285750">
              <a:buFontTx/>
              <a:buChar char="-"/>
            </a:pPr>
            <a:endParaRPr lang="lv-LV" sz="1600" kern="1200" dirty="0">
              <a:solidFill>
                <a:srgbClr val="202124"/>
              </a:solidFill>
              <a:effectLst/>
              <a:latin typeface="+mn-lt"/>
              <a:ea typeface="Verdana" panose="020B0604030504040204" pitchFamily="34" charset="0"/>
              <a:cs typeface="Verdana" panose="020B0604030504040204" pitchFamily="34" charset="0"/>
            </a:endParaRPr>
          </a:p>
          <a:p>
            <a:endParaRPr lang="lv-LV" sz="1600" dirty="0">
              <a:solidFill>
                <a:srgbClr val="202124"/>
              </a:solidFill>
              <a:latin typeface="+mn-lt"/>
            </a:endParaRPr>
          </a:p>
        </p:txBody>
      </p:sp>
      <p:sp>
        <p:nvSpPr>
          <p:cNvPr id="6" name="Slide Number Placeholder 5">
            <a:extLst>
              <a:ext uri="{FF2B5EF4-FFF2-40B4-BE49-F238E27FC236}">
                <a16:creationId xmlns:a16="http://schemas.microsoft.com/office/drawing/2014/main" id="{4402A430-0CD2-E7A1-761D-C4355AA272D8}"/>
              </a:ext>
            </a:extLst>
          </p:cNvPr>
          <p:cNvSpPr>
            <a:spLocks noGrp="1"/>
          </p:cNvSpPr>
          <p:nvPr>
            <p:ph type="sldNum" sz="quarter" idx="13"/>
          </p:nvPr>
        </p:nvSpPr>
        <p:spPr>
          <a:xfrm>
            <a:off x="8364772" y="6324600"/>
            <a:ext cx="474428" cy="304800"/>
          </a:xfrm>
        </p:spPr>
        <p:txBody>
          <a:bodyPr/>
          <a:lstStyle/>
          <a:p>
            <a:fld id="{0B582915-0310-4CDD-9A79-BDC3E59340E8}" type="slidenum">
              <a:rPr lang="en-US" altLang="lv-LV" smtClean="0"/>
              <a:pPr/>
              <a:t>16</a:t>
            </a:fld>
            <a:endParaRPr lang="en-US" altLang="lv-LV"/>
          </a:p>
        </p:txBody>
      </p:sp>
    </p:spTree>
    <p:extLst>
      <p:ext uri="{BB962C8B-B14F-4D97-AF65-F5344CB8AC3E}">
        <p14:creationId xmlns:p14="http://schemas.microsoft.com/office/powerpoint/2010/main" val="2992531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986D-82D6-333A-2FDD-39D41DAFBD94}"/>
              </a:ext>
            </a:extLst>
          </p:cNvPr>
          <p:cNvSpPr>
            <a:spLocks noGrp="1"/>
          </p:cNvSpPr>
          <p:nvPr>
            <p:ph type="title"/>
          </p:nvPr>
        </p:nvSpPr>
        <p:spPr>
          <a:xfrm>
            <a:off x="2162755" y="381000"/>
            <a:ext cx="6524045" cy="748085"/>
          </a:xfrm>
        </p:spPr>
        <p:txBody>
          <a:bodyPr>
            <a:noAutofit/>
          </a:bodyPr>
          <a:lstStyle/>
          <a:p>
            <a:pPr algn="ctr"/>
            <a:r>
              <a:rPr lang="lv-LV"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Publiskā pārraudzība, kvalitātes kontrole un sankciju piemērošana (II)</a:t>
            </a:r>
            <a:endParaRPr lang="lv-LV" sz="3200" dirty="0"/>
          </a:p>
        </p:txBody>
      </p:sp>
      <p:sp>
        <p:nvSpPr>
          <p:cNvPr id="6" name="Slide Number Placeholder 5">
            <a:extLst>
              <a:ext uri="{FF2B5EF4-FFF2-40B4-BE49-F238E27FC236}">
                <a16:creationId xmlns:a16="http://schemas.microsoft.com/office/drawing/2014/main" id="{4402A430-0CD2-E7A1-761D-C4355AA272D8}"/>
              </a:ext>
            </a:extLst>
          </p:cNvPr>
          <p:cNvSpPr>
            <a:spLocks noGrp="1"/>
          </p:cNvSpPr>
          <p:nvPr>
            <p:ph type="sldNum" sz="quarter" idx="13"/>
          </p:nvPr>
        </p:nvSpPr>
        <p:spPr>
          <a:xfrm>
            <a:off x="8364772" y="6324600"/>
            <a:ext cx="474428" cy="304800"/>
          </a:xfrm>
        </p:spPr>
        <p:txBody>
          <a:bodyPr/>
          <a:lstStyle/>
          <a:p>
            <a:fld id="{0B582915-0310-4CDD-9A79-BDC3E59340E8}" type="slidenum">
              <a:rPr lang="en-US" altLang="lv-LV" smtClean="0"/>
              <a:pPr/>
              <a:t>17</a:t>
            </a:fld>
            <a:endParaRPr lang="en-US" altLang="lv-LV"/>
          </a:p>
        </p:txBody>
      </p:sp>
      <p:graphicFrame>
        <p:nvGraphicFramePr>
          <p:cNvPr id="4" name="Object 3">
            <a:extLst>
              <a:ext uri="{FF2B5EF4-FFF2-40B4-BE49-F238E27FC236}">
                <a16:creationId xmlns:a16="http://schemas.microsoft.com/office/drawing/2014/main" id="{D4F46419-CCFE-4331-0D49-140F266C1E4C}"/>
              </a:ext>
            </a:extLst>
          </p:cNvPr>
          <p:cNvGraphicFramePr>
            <a:graphicFrameLocks noChangeAspect="1"/>
          </p:cNvGraphicFramePr>
          <p:nvPr>
            <p:extLst>
              <p:ext uri="{D42A27DB-BD31-4B8C-83A1-F6EECF244321}">
                <p14:modId xmlns:p14="http://schemas.microsoft.com/office/powerpoint/2010/main" val="134523077"/>
              </p:ext>
            </p:extLst>
          </p:nvPr>
        </p:nvGraphicFramePr>
        <p:xfrm>
          <a:off x="0" y="1341782"/>
          <a:ext cx="9144000" cy="5516217"/>
        </p:xfrm>
        <a:graphic>
          <a:graphicData uri="http://schemas.openxmlformats.org/presentationml/2006/ole">
            <mc:AlternateContent xmlns:mc="http://schemas.openxmlformats.org/markup-compatibility/2006">
              <mc:Choice xmlns:v="urn:schemas-microsoft-com:vml" Requires="v">
                <p:oleObj name="Acrobat Document" r:id="rId3" imgW="5346330" imgH="3778206" progId="Acrobat.Document.DC">
                  <p:embed/>
                </p:oleObj>
              </mc:Choice>
              <mc:Fallback>
                <p:oleObj name="Acrobat Document" r:id="rId3" imgW="5346330" imgH="3778206" progId="Acrobat.Document.DC">
                  <p:embed/>
                  <p:pic>
                    <p:nvPicPr>
                      <p:cNvPr id="4" name="Object 3">
                        <a:extLst>
                          <a:ext uri="{FF2B5EF4-FFF2-40B4-BE49-F238E27FC236}">
                            <a16:creationId xmlns:a16="http://schemas.microsoft.com/office/drawing/2014/main" id="{D4F46419-CCFE-4331-0D49-140F266C1E4C}"/>
                          </a:ext>
                        </a:extLst>
                      </p:cNvPr>
                      <p:cNvPicPr/>
                      <p:nvPr/>
                    </p:nvPicPr>
                    <p:blipFill>
                      <a:blip r:embed="rId4"/>
                      <a:stretch>
                        <a:fillRect/>
                      </a:stretch>
                    </p:blipFill>
                    <p:spPr>
                      <a:xfrm>
                        <a:off x="0" y="1341782"/>
                        <a:ext cx="9144000" cy="5516217"/>
                      </a:xfrm>
                      <a:prstGeom prst="rect">
                        <a:avLst/>
                      </a:prstGeom>
                    </p:spPr>
                  </p:pic>
                </p:oleObj>
              </mc:Fallback>
            </mc:AlternateContent>
          </a:graphicData>
        </a:graphic>
      </p:graphicFrame>
    </p:spTree>
    <p:extLst>
      <p:ext uri="{BB962C8B-B14F-4D97-AF65-F5344CB8AC3E}">
        <p14:creationId xmlns:p14="http://schemas.microsoft.com/office/powerpoint/2010/main" val="3547775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8723" y="3826932"/>
            <a:ext cx="8254652" cy="2677656"/>
          </a:xfrm>
          <a:prstGeom prst="rect">
            <a:avLst/>
          </a:prstGeom>
          <a:noFill/>
        </p:spPr>
        <p:txBody>
          <a:bodyPr wrap="square" rtlCol="0">
            <a:spAutoFit/>
          </a:bodyPr>
          <a:lstStyle/>
          <a:p>
            <a:pPr algn="ctr"/>
            <a:endParaRPr lang="lv-LV" sz="2800" b="1" dirty="0">
              <a:solidFill>
                <a:schemeClr val="tx2">
                  <a:lumMod val="75000"/>
                </a:schemeClr>
              </a:solidFill>
              <a:latin typeface="Verdana" panose="020B0604030504040204" pitchFamily="34" charset="0"/>
              <a:ea typeface="Verdana" panose="020B0604030504040204" pitchFamily="34" charset="0"/>
            </a:endParaRPr>
          </a:p>
          <a:p>
            <a:pPr algn="ctr"/>
            <a:endParaRPr lang="lv-LV" sz="2800" b="1" dirty="0">
              <a:solidFill>
                <a:schemeClr val="tx2">
                  <a:lumMod val="75000"/>
                </a:schemeClr>
              </a:solidFill>
              <a:latin typeface="Verdana" panose="020B0604030504040204" pitchFamily="34" charset="0"/>
              <a:ea typeface="Verdana" panose="020B0604030504040204" pitchFamily="34" charset="0"/>
            </a:endParaRPr>
          </a:p>
          <a:p>
            <a:pPr algn="ctr"/>
            <a:endParaRPr lang="lv-LV" sz="2800" b="1" dirty="0">
              <a:solidFill>
                <a:schemeClr val="tx2">
                  <a:lumMod val="75000"/>
                </a:schemeClr>
              </a:solidFill>
              <a:latin typeface="Verdana" panose="020B0604030504040204" pitchFamily="34" charset="0"/>
              <a:ea typeface="Verdana" panose="020B0604030504040204" pitchFamily="34" charset="0"/>
            </a:endParaRPr>
          </a:p>
          <a:p>
            <a:pPr algn="ctr"/>
            <a:r>
              <a:rPr lang="lv-LV" sz="2800" b="1" dirty="0">
                <a:solidFill>
                  <a:schemeClr val="tx2">
                    <a:lumMod val="75000"/>
                  </a:schemeClr>
                </a:solidFill>
                <a:latin typeface="Verdana" panose="020B0604030504040204" pitchFamily="34" charset="0"/>
                <a:ea typeface="Verdana" panose="020B0604030504040204" pitchFamily="34" charset="0"/>
              </a:rPr>
              <a:t>Paldies! </a:t>
            </a:r>
          </a:p>
          <a:p>
            <a:pPr algn="ctr"/>
            <a:endParaRPr lang="lv-LV" sz="2800" b="1" dirty="0">
              <a:solidFill>
                <a:schemeClr val="tx2">
                  <a:lumMod val="75000"/>
                </a:schemeClr>
              </a:solidFill>
              <a:latin typeface="Verdana" panose="020B0604030504040204" pitchFamily="34" charset="0"/>
              <a:ea typeface="Verdana" panose="020B0604030504040204" pitchFamily="34" charset="0"/>
            </a:endParaRPr>
          </a:p>
          <a:p>
            <a:pPr algn="r"/>
            <a:r>
              <a:rPr lang="lv-LV" sz="2800" dirty="0">
                <a:solidFill>
                  <a:schemeClr val="tx2">
                    <a:lumMod val="75000"/>
                  </a:schemeClr>
                </a:solidFill>
                <a:latin typeface="Verdana" panose="020B0604030504040204" pitchFamily="34" charset="0"/>
                <a:ea typeface="Verdana" panose="020B0604030504040204" pitchFamily="34" charset="0"/>
              </a:rPr>
              <a:t> </a:t>
            </a:r>
          </a:p>
        </p:txBody>
      </p:sp>
      <p:pic>
        <p:nvPicPr>
          <p:cNvPr id="3" name="Picture 2">
            <a:extLst>
              <a:ext uri="{FF2B5EF4-FFF2-40B4-BE49-F238E27FC236}">
                <a16:creationId xmlns:a16="http://schemas.microsoft.com/office/drawing/2014/main" id="{730A0F65-7C4D-2565-4F19-23FAB49A02D6}"/>
              </a:ext>
            </a:extLst>
          </p:cNvPr>
          <p:cNvPicPr>
            <a:picLocks noChangeAspect="1"/>
          </p:cNvPicPr>
          <p:nvPr/>
        </p:nvPicPr>
        <p:blipFill>
          <a:blip r:embed="rId3"/>
          <a:stretch>
            <a:fillRect/>
          </a:stretch>
        </p:blipFill>
        <p:spPr>
          <a:xfrm>
            <a:off x="3315413" y="2820515"/>
            <a:ext cx="3023742" cy="219327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C42F6-591B-1DA8-65B4-4EFBD40E1B7A}"/>
              </a:ext>
            </a:extLst>
          </p:cNvPr>
          <p:cNvSpPr>
            <a:spLocks noGrp="1"/>
          </p:cNvSpPr>
          <p:nvPr>
            <p:ph type="title"/>
          </p:nvPr>
        </p:nvSpPr>
        <p:spPr>
          <a:xfrm>
            <a:off x="2047460" y="472806"/>
            <a:ext cx="6664187" cy="755374"/>
          </a:xfrm>
        </p:spPr>
        <p:txBody>
          <a:bodyPr>
            <a:noAutofit/>
          </a:bodyPr>
          <a:lstStyle/>
          <a:p>
            <a:pPr algn="ctr"/>
            <a:r>
              <a:rPr lang="lv-LV" sz="1700" i="0" dirty="0">
                <a:solidFill>
                  <a:schemeClr val="tx2">
                    <a:lumMod val="75000"/>
                  </a:schemeClr>
                </a:solidFill>
                <a:effectLst/>
                <a:latin typeface="+mj-lt"/>
              </a:rPr>
              <a:t>ES Korporatīvās ilgtspējas ziņu sniegšanas direktīvas </a:t>
            </a:r>
            <a:r>
              <a:rPr lang="lv-LV" altLang="lv-LV" sz="1700" dirty="0">
                <a:solidFill>
                  <a:srgbClr val="002060"/>
                </a:solidFill>
                <a:latin typeface="+mj-lt"/>
              </a:rPr>
              <a:t>būtība attiecībā uz ilgtspējas ziņojuma apliecinājumu un apliecinājuma sniedzēju-</a:t>
            </a:r>
            <a:br>
              <a:rPr lang="lv-LV" altLang="lv-LV" sz="1700" dirty="0">
                <a:solidFill>
                  <a:srgbClr val="002060"/>
                </a:solidFill>
                <a:latin typeface="+mj-lt"/>
              </a:rPr>
            </a:br>
            <a:r>
              <a:rPr lang="lv-LV" altLang="lv-LV" sz="1700" dirty="0">
                <a:solidFill>
                  <a:srgbClr val="002060"/>
                </a:solidFill>
                <a:latin typeface="+mj-lt"/>
              </a:rPr>
              <a:t>galvenās prasības  (I) </a:t>
            </a:r>
            <a:br>
              <a:rPr lang="lv-LV" altLang="lv-LV" sz="1700" dirty="0">
                <a:solidFill>
                  <a:srgbClr val="002060"/>
                </a:solidFill>
                <a:latin typeface="+mj-lt"/>
              </a:rPr>
            </a:br>
            <a:endParaRPr lang="lv-LV" sz="1700" dirty="0">
              <a:latin typeface="+mj-lt"/>
            </a:endParaRPr>
          </a:p>
        </p:txBody>
      </p:sp>
      <p:sp>
        <p:nvSpPr>
          <p:cNvPr id="3" name="Content Placeholder 2">
            <a:extLst>
              <a:ext uri="{FF2B5EF4-FFF2-40B4-BE49-F238E27FC236}">
                <a16:creationId xmlns:a16="http://schemas.microsoft.com/office/drawing/2014/main" id="{C2612E6D-ADA2-F4D5-1FDD-CBD676BFEBB4}"/>
              </a:ext>
            </a:extLst>
          </p:cNvPr>
          <p:cNvSpPr>
            <a:spLocks noGrp="1"/>
          </p:cNvSpPr>
          <p:nvPr>
            <p:ph idx="1"/>
          </p:nvPr>
        </p:nvSpPr>
        <p:spPr>
          <a:xfrm>
            <a:off x="367747" y="1372039"/>
            <a:ext cx="8343900" cy="5265384"/>
          </a:xfrm>
        </p:spPr>
        <p:txBody>
          <a:bodyPr>
            <a:noAutofit/>
          </a:bodyPr>
          <a:lstStyle/>
          <a:p>
            <a:pPr marL="257175" indent="-257175" algn="just">
              <a:buFont typeface="Wingdings" panose="05000000000000000000" pitchFamily="2" charset="2"/>
              <a:buChar char="q"/>
            </a:pPr>
            <a:r>
              <a:rPr lang="lv-LV" sz="1600" dirty="0">
                <a:latin typeface="+mj-lt"/>
                <a:ea typeface="Calibri" panose="020F0502020204030204" pitchFamily="34" charset="0"/>
                <a:cs typeface="Calibri" panose="020F0502020204030204" pitchFamily="34" charset="0"/>
              </a:rPr>
              <a:t>I</a:t>
            </a:r>
            <a:r>
              <a:rPr lang="lv-LV" sz="1600" b="0" i="0" dirty="0">
                <a:effectLst/>
                <a:latin typeface="+mj-lt"/>
                <a:ea typeface="Calibri" panose="020F0502020204030204" pitchFamily="34" charset="0"/>
                <a:cs typeface="Calibri" panose="020F0502020204030204" pitchFamily="34" charset="0"/>
              </a:rPr>
              <a:t>lgtspējas ziņojumam būs nepieciešams saņemt </a:t>
            </a:r>
            <a:r>
              <a:rPr lang="lv-LV" sz="1600" b="1" i="0" dirty="0">
                <a:solidFill>
                  <a:srgbClr val="C00000"/>
                </a:solidFill>
                <a:effectLst/>
                <a:latin typeface="+mj-lt"/>
                <a:ea typeface="Calibri" panose="020F0502020204030204" pitchFamily="34" charset="0"/>
                <a:cs typeface="Calibri" panose="020F0502020204030204" pitchFamily="34" charset="0"/>
              </a:rPr>
              <a:t>neatkarīga apliecinājuma sniedzēja (neatkarīgais revidents) ierobežotas pārliecības apliecinājumu</a:t>
            </a:r>
            <a:r>
              <a:rPr lang="lv-LV" sz="1600" b="0" i="0" dirty="0">
                <a:solidFill>
                  <a:srgbClr val="C00000"/>
                </a:solidFill>
                <a:effectLst/>
                <a:latin typeface="+mj-lt"/>
                <a:ea typeface="Calibri" panose="020F0502020204030204" pitchFamily="34" charset="0"/>
                <a:cs typeface="Calibri" panose="020F0502020204030204" pitchFamily="34" charset="0"/>
              </a:rPr>
              <a:t>,</a:t>
            </a:r>
            <a:r>
              <a:rPr lang="lv-LV" sz="1600" b="0" i="0" dirty="0">
                <a:effectLst/>
                <a:latin typeface="+mj-lt"/>
                <a:ea typeface="Calibri" panose="020F0502020204030204" pitchFamily="34" charset="0"/>
                <a:cs typeface="Calibri" panose="020F0502020204030204" pitchFamily="34" charset="0"/>
              </a:rPr>
              <a:t> nākotnē (sākot ar 2028.gada 1.oktobri) pārejot </a:t>
            </a:r>
            <a:r>
              <a:rPr lang="lv-LV" sz="1600" b="0" i="0" u="sng" dirty="0">
                <a:effectLst/>
                <a:latin typeface="+mj-lt"/>
                <a:ea typeface="Calibri" panose="020F0502020204030204" pitchFamily="34" charset="0"/>
                <a:cs typeface="Calibri" panose="020F0502020204030204" pitchFamily="34" charset="0"/>
              </a:rPr>
              <a:t>uz pamatotas pārliecības apliecinājumu</a:t>
            </a:r>
          </a:p>
          <a:p>
            <a:pPr algn="just"/>
            <a:r>
              <a:rPr lang="lv-LV" sz="1400" b="0" i="1" dirty="0">
                <a:effectLst/>
                <a:latin typeface="+mj-lt"/>
                <a:ea typeface="Calibri" panose="020F0502020204030204" pitchFamily="34" charset="0"/>
                <a:cs typeface="Calibri" panose="020F0502020204030204" pitchFamily="34" charset="0"/>
              </a:rPr>
              <a:t>       </a:t>
            </a:r>
            <a:endParaRPr lang="lv-LV" sz="1400" i="1" u="sng" dirty="0">
              <a:effectLst/>
              <a:latin typeface="+mj-lt"/>
              <a:ea typeface="Calibri" panose="020F0502020204030204" pitchFamily="34" charset="0"/>
              <a:cs typeface="Calibri" panose="020F0502020204030204" pitchFamily="34" charset="0"/>
            </a:endParaRPr>
          </a:p>
          <a:p>
            <a:pPr marL="257175" indent="-257175" algn="just">
              <a:buFont typeface="Wingdings" panose="05000000000000000000" pitchFamily="2" charset="2"/>
              <a:buChar char="q"/>
            </a:pPr>
            <a:r>
              <a:rPr lang="lv-LV" sz="1600" dirty="0">
                <a:latin typeface="+mj-lt"/>
                <a:ea typeface="Calibri" panose="020F0502020204030204" pitchFamily="34" charset="0"/>
                <a:cs typeface="Calibri" panose="020F0502020204030204" pitchFamily="34" charset="0"/>
              </a:rPr>
              <a:t>Ilgtspējas ziņojuma </a:t>
            </a:r>
            <a:r>
              <a:rPr lang="lv-LV" sz="1600" b="1" dirty="0">
                <a:solidFill>
                  <a:srgbClr val="C00000"/>
                </a:solidFill>
                <a:latin typeface="+mj-lt"/>
                <a:ea typeface="Calibri" panose="020F0502020204030204" pitchFamily="34" charset="0"/>
                <a:cs typeface="Calibri" panose="020F0502020204030204" pitchFamily="34" charset="0"/>
              </a:rPr>
              <a:t>apliecinājums (pakalpojums) ietver:</a:t>
            </a:r>
          </a:p>
          <a:p>
            <a:pPr marL="285750" indent="-285750" algn="just">
              <a:buFont typeface="Arial" panose="020B0604020202020204" pitchFamily="34" charset="0"/>
              <a:buChar char="•"/>
            </a:pPr>
            <a:r>
              <a:rPr lang="lv-LV" sz="1600" dirty="0">
                <a:latin typeface="+mj-lt"/>
                <a:ea typeface="Calibri" panose="020F0502020204030204" pitchFamily="34" charset="0"/>
                <a:cs typeface="Calibri" panose="020F0502020204030204" pitchFamily="34" charset="0"/>
              </a:rPr>
              <a:t>ilgtspējas ziņojumā ietvertās informācijas atbilstības </a:t>
            </a:r>
            <a:r>
              <a:rPr lang="lv-LV" sz="1600" i="1" dirty="0">
                <a:latin typeface="+mj-lt"/>
                <a:ea typeface="Calibri" panose="020F0502020204030204" pitchFamily="34" charset="0"/>
                <a:cs typeface="Calibri" panose="020F0502020204030204" pitchFamily="34" charset="0"/>
                <a:hlinkClick r:id="rId3"/>
              </a:rPr>
              <a:t>Eiropas ilgtspējas ziņošanas standartiem </a:t>
            </a:r>
            <a:r>
              <a:rPr lang="lv-LV" sz="1600" dirty="0">
                <a:latin typeface="+mj-lt"/>
                <a:ea typeface="Calibri" panose="020F0502020204030204" pitchFamily="34" charset="0"/>
                <a:cs typeface="Calibri" panose="020F0502020204030204" pitchFamily="34" charset="0"/>
              </a:rPr>
              <a:t>pārbaudi</a:t>
            </a:r>
          </a:p>
          <a:p>
            <a:pPr marL="285750" indent="-285750" algn="just">
              <a:buFont typeface="Arial" panose="020B0604020202020204" pitchFamily="34" charset="0"/>
              <a:buChar char="•"/>
            </a:pPr>
            <a:r>
              <a:rPr lang="lv-LV" sz="1600" dirty="0">
                <a:latin typeface="+mj-lt"/>
              </a:rPr>
              <a:t>ilgtspējas ziņu </a:t>
            </a:r>
            <a:r>
              <a:rPr lang="lv-LV" sz="1600" dirty="0">
                <a:latin typeface="+mj-lt"/>
                <a:ea typeface="Calibri" panose="020F0502020204030204" pitchFamily="34" charset="0"/>
                <a:cs typeface="Calibri" panose="020F0502020204030204" pitchFamily="34" charset="0"/>
              </a:rPr>
              <a:t>vienotā elektroniskā ziņošanas formāta (</a:t>
            </a:r>
            <a:r>
              <a:rPr lang="lv-LV" sz="1600" dirty="0" err="1">
                <a:latin typeface="+mj-lt"/>
                <a:ea typeface="Calibri" panose="020F0502020204030204" pitchFamily="34" charset="0"/>
                <a:cs typeface="Calibri" panose="020F0502020204030204" pitchFamily="34" charset="0"/>
              </a:rPr>
              <a:t>xHTML</a:t>
            </a:r>
            <a:r>
              <a:rPr lang="lv-LV" sz="1600" dirty="0">
                <a:latin typeface="+mj-lt"/>
                <a:ea typeface="Calibri" panose="020F0502020204030204" pitchFamily="34" charset="0"/>
                <a:cs typeface="Calibri" panose="020F0502020204030204" pitchFamily="34" charset="0"/>
              </a:rPr>
              <a:t>) un to iezīmēto daļu (</a:t>
            </a:r>
            <a:r>
              <a:rPr lang="lv-LV" sz="1600" dirty="0" err="1">
                <a:latin typeface="+mj-lt"/>
                <a:ea typeface="Calibri" panose="020F0502020204030204" pitchFamily="34" charset="0"/>
                <a:cs typeface="Calibri" panose="020F0502020204030204" pitchFamily="34" charset="0"/>
              </a:rPr>
              <a:t>iXBRL</a:t>
            </a:r>
            <a:r>
              <a:rPr lang="lv-LV" sz="1600" dirty="0">
                <a:latin typeface="+mj-lt"/>
                <a:ea typeface="Calibri" panose="020F0502020204030204" pitchFamily="34" charset="0"/>
                <a:cs typeface="Calibri" panose="020F0502020204030204" pitchFamily="34" charset="0"/>
              </a:rPr>
              <a:t>) atbilstības  pārbaudi.</a:t>
            </a:r>
          </a:p>
          <a:p>
            <a:pPr algn="just"/>
            <a:r>
              <a:rPr lang="lv-LV" dirty="0">
                <a:solidFill>
                  <a:srgbClr val="C00000"/>
                </a:solidFill>
                <a:latin typeface="+mj-lt"/>
                <a:ea typeface="Calibri" panose="020F0502020204030204" pitchFamily="34" charset="0"/>
                <a:cs typeface="Calibri" panose="020F0502020204030204" pitchFamily="34" charset="0"/>
              </a:rPr>
              <a:t>!</a:t>
            </a:r>
            <a:r>
              <a:rPr lang="lv-LV" sz="1600" dirty="0">
                <a:latin typeface="+mj-lt"/>
                <a:ea typeface="Calibri" panose="020F0502020204030204" pitchFamily="34" charset="0"/>
                <a:cs typeface="Calibri" panose="020F0502020204030204" pitchFamily="34" charset="0"/>
              </a:rPr>
              <a:t> Pārbaudes rezultātus neatkarīgais revidents ietver </a:t>
            </a:r>
            <a:r>
              <a:rPr lang="lv-LV" sz="1600" b="1" dirty="0">
                <a:solidFill>
                  <a:srgbClr val="C00000"/>
                </a:solidFill>
                <a:latin typeface="+mj-lt"/>
                <a:ea typeface="Calibri" panose="020F0502020204030204" pitchFamily="34" charset="0"/>
                <a:cs typeface="Calibri" panose="020F0502020204030204" pitchFamily="34" charset="0"/>
              </a:rPr>
              <a:t>apliecinājuma ziņojumā</a:t>
            </a:r>
            <a:r>
              <a:rPr lang="lv-LV" sz="1600" dirty="0">
                <a:latin typeface="+mj-lt"/>
                <a:ea typeface="Calibri" panose="020F0502020204030204" pitchFamily="34" charset="0"/>
                <a:cs typeface="Calibri" panose="020F0502020204030204" pitchFamily="34" charset="0"/>
              </a:rPr>
              <a:t>, kas ir atsevišķs ziņojums no ziņojuma par gada pārskata (finanšu) revīziju.</a:t>
            </a:r>
          </a:p>
          <a:p>
            <a:pPr algn="just"/>
            <a:endParaRPr lang="lv-LV" sz="1600" dirty="0">
              <a:latin typeface="+mj-lt"/>
              <a:ea typeface="Calibri" panose="020F0502020204030204" pitchFamily="34" charset="0"/>
              <a:cs typeface="Calibri" panose="020F0502020204030204" pitchFamily="34" charset="0"/>
            </a:endParaRPr>
          </a:p>
          <a:p>
            <a:pPr marL="257175" indent="-257175" algn="just">
              <a:buFont typeface="Wingdings" panose="05000000000000000000" pitchFamily="2" charset="2"/>
              <a:buChar char="q"/>
            </a:pPr>
            <a:r>
              <a:rPr lang="lv-LV" sz="1600" dirty="0">
                <a:latin typeface="+mj-lt"/>
                <a:ea typeface="Calibri" panose="020F0502020204030204" pitchFamily="34" charset="0"/>
                <a:cs typeface="Calibri" panose="020F0502020204030204" pitchFamily="34" charset="0"/>
              </a:rPr>
              <a:t>Apliecinājuma pakalpojuma sniedzēju apstiprina un ziņas par viņu publiskajā reģistrā sniedz valsts kompetentā iestāde:</a:t>
            </a:r>
          </a:p>
          <a:p>
            <a:pPr marL="285750" indent="-285750" algn="just">
              <a:buFont typeface="Arial" panose="020B0604020202020204" pitchFamily="34" charset="0"/>
              <a:buChar char="•"/>
            </a:pPr>
            <a:r>
              <a:rPr lang="lv-LV" sz="1600" dirty="0">
                <a:latin typeface="+mj-lt"/>
                <a:ea typeface="Calibri" panose="020F0502020204030204" pitchFamily="34" charset="0"/>
                <a:cs typeface="Calibri" panose="020F0502020204030204" pitchFamily="34" charset="0"/>
              </a:rPr>
              <a:t> sniedzējam ir jābūt atbilstošai </a:t>
            </a:r>
            <a:r>
              <a:rPr lang="lv-LV" sz="1600" b="1" dirty="0">
                <a:solidFill>
                  <a:srgbClr val="C00000"/>
                </a:solidFill>
                <a:latin typeface="+mj-lt"/>
                <a:ea typeface="Calibri" panose="020F0502020204030204" pitchFamily="34" charset="0"/>
                <a:cs typeface="Calibri" panose="020F0502020204030204" pitchFamily="34" charset="0"/>
              </a:rPr>
              <a:t>profesionālai pieredzei un zināšanām ilgtspējas jomā</a:t>
            </a:r>
            <a:r>
              <a:rPr lang="lv-LV" sz="1600" dirty="0">
                <a:latin typeface="+mj-lt"/>
                <a:ea typeface="Calibri" panose="020F0502020204030204" pitchFamily="34" charset="0"/>
                <a:cs typeface="Calibri" panose="020F0502020204030204" pitchFamily="34" charset="0"/>
              </a:rPr>
              <a:t>, kuru apliecina kvalifikācijas eksāmena ilgtspējas jomā rezultāts (tā ir papildu prasība vispārējai revidenta sertifikācijai)</a:t>
            </a:r>
          </a:p>
          <a:p>
            <a:pPr marL="285750" indent="-285750" algn="just">
              <a:buFont typeface="Arial" panose="020B0604020202020204" pitchFamily="34" charset="0"/>
              <a:buChar char="•"/>
            </a:pPr>
            <a:r>
              <a:rPr lang="lv-LV" sz="1600" dirty="0">
                <a:latin typeface="+mj-lt"/>
                <a:ea typeface="Calibri" panose="020F0502020204030204" pitchFamily="34" charset="0"/>
                <a:cs typeface="Calibri" panose="020F0502020204030204" pitchFamily="34" charset="0"/>
              </a:rPr>
              <a:t> ja sniedzējs ir  jau esošais zvērināts revidents – ir jābūt apliecinājumam </a:t>
            </a:r>
            <a:r>
              <a:rPr lang="lv-LV" sz="1600" b="1" dirty="0">
                <a:solidFill>
                  <a:srgbClr val="C00000"/>
                </a:solidFill>
                <a:latin typeface="+mj-lt"/>
                <a:ea typeface="Calibri" panose="020F0502020204030204" pitchFamily="34" charset="0"/>
                <a:cs typeface="Calibri" panose="020F0502020204030204" pitchFamily="34" charset="0"/>
              </a:rPr>
              <a:t>par profesionālo zināšanu pilnveidi</a:t>
            </a:r>
            <a:r>
              <a:rPr lang="lv-LV" sz="1600" dirty="0">
                <a:latin typeface="+mj-lt"/>
                <a:ea typeface="Calibri" panose="020F0502020204030204" pitchFamily="34" charset="0"/>
                <a:cs typeface="Calibri" panose="020F0502020204030204" pitchFamily="34" charset="0"/>
              </a:rPr>
              <a:t> (apguvi) ilgtspējas jomā. </a:t>
            </a:r>
          </a:p>
        </p:txBody>
      </p:sp>
      <p:sp>
        <p:nvSpPr>
          <p:cNvPr id="4" name="Text Placeholder 3">
            <a:extLst>
              <a:ext uri="{FF2B5EF4-FFF2-40B4-BE49-F238E27FC236}">
                <a16:creationId xmlns:a16="http://schemas.microsoft.com/office/drawing/2014/main" id="{3EBECA45-5986-A5B6-3413-42B7624F4F77}"/>
              </a:ext>
            </a:extLst>
          </p:cNvPr>
          <p:cNvSpPr>
            <a:spLocks noGrp="1"/>
          </p:cNvSpPr>
          <p:nvPr>
            <p:ph type="body" sz="quarter" idx="10"/>
          </p:nvPr>
        </p:nvSpPr>
        <p:spPr>
          <a:xfrm>
            <a:off x="7063409" y="6467061"/>
            <a:ext cx="1981200" cy="304800"/>
          </a:xfrm>
        </p:spPr>
        <p:txBody>
          <a:bodyPr/>
          <a:lstStyle/>
          <a:p>
            <a:pPr algn="r"/>
            <a:r>
              <a:rPr lang="lv-LV" dirty="0"/>
              <a:t>2</a:t>
            </a:r>
          </a:p>
        </p:txBody>
      </p:sp>
    </p:spTree>
    <p:extLst>
      <p:ext uri="{BB962C8B-B14F-4D97-AF65-F5344CB8AC3E}">
        <p14:creationId xmlns:p14="http://schemas.microsoft.com/office/powerpoint/2010/main" val="3019935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C42F6-591B-1DA8-65B4-4EFBD40E1B7A}"/>
              </a:ext>
            </a:extLst>
          </p:cNvPr>
          <p:cNvSpPr>
            <a:spLocks noGrp="1"/>
          </p:cNvSpPr>
          <p:nvPr>
            <p:ph type="title"/>
          </p:nvPr>
        </p:nvSpPr>
        <p:spPr>
          <a:xfrm>
            <a:off x="1888435" y="238539"/>
            <a:ext cx="6974785" cy="955396"/>
          </a:xfrm>
        </p:spPr>
        <p:txBody>
          <a:bodyPr>
            <a:normAutofit fontScale="90000"/>
          </a:bodyPr>
          <a:lstStyle/>
          <a:p>
            <a:pPr algn="ctr"/>
            <a:r>
              <a:rPr lang="lv-LV" sz="2000" i="0" dirty="0">
                <a:solidFill>
                  <a:schemeClr val="tx2">
                    <a:lumMod val="75000"/>
                  </a:schemeClr>
                </a:solidFill>
                <a:effectLst/>
                <a:latin typeface="+mj-lt"/>
              </a:rPr>
              <a:t>ES Korporatīvās ilgtspējas ziņu sniegšanas direktīvas </a:t>
            </a:r>
            <a:r>
              <a:rPr lang="lv-LV" altLang="lv-LV" sz="2000" dirty="0">
                <a:solidFill>
                  <a:srgbClr val="002060"/>
                </a:solidFill>
                <a:latin typeface="+mj-lt"/>
              </a:rPr>
              <a:t>būtība attiecībā uz ilgtspējas ziņojuma apliecinājumu un apliecinājuma sniedzēju - galvenās prasības (II)</a:t>
            </a:r>
            <a:endParaRPr lang="lv-LV" dirty="0"/>
          </a:p>
        </p:txBody>
      </p:sp>
      <p:sp>
        <p:nvSpPr>
          <p:cNvPr id="3" name="Content Placeholder 2">
            <a:extLst>
              <a:ext uri="{FF2B5EF4-FFF2-40B4-BE49-F238E27FC236}">
                <a16:creationId xmlns:a16="http://schemas.microsoft.com/office/drawing/2014/main" id="{C2612E6D-ADA2-F4D5-1FDD-CBD676BFEBB4}"/>
              </a:ext>
            </a:extLst>
          </p:cNvPr>
          <p:cNvSpPr>
            <a:spLocks noGrp="1"/>
          </p:cNvSpPr>
          <p:nvPr>
            <p:ph idx="1"/>
          </p:nvPr>
        </p:nvSpPr>
        <p:spPr>
          <a:xfrm>
            <a:off x="367748" y="1354077"/>
            <a:ext cx="8343900" cy="4718731"/>
          </a:xfrm>
        </p:spPr>
        <p:txBody>
          <a:bodyPr>
            <a:noAutofit/>
          </a:bodyPr>
          <a:lstStyle/>
          <a:p>
            <a:pPr marL="257175" indent="-257175" algn="just">
              <a:buFont typeface="Wingdings" panose="05000000000000000000" pitchFamily="2" charset="2"/>
              <a:buChar char="q"/>
            </a:pPr>
            <a:r>
              <a:rPr lang="lv-LV" sz="1800" dirty="0">
                <a:latin typeface="+mj-lt"/>
                <a:ea typeface="Calibri" panose="020F0502020204030204" pitchFamily="34" charset="0"/>
                <a:cs typeface="Calibri" panose="020F0502020204030204" pitchFamily="34" charset="0"/>
              </a:rPr>
              <a:t>Lai nodrošinātu apliecinājuma pakalpojuma kvalitāti un šā pakalpojumu sniedzēju (revidentu) neatkarību, objektivitāti un kompetenci, </a:t>
            </a:r>
            <a:r>
              <a:rPr lang="lv-LV" sz="1800" b="1" dirty="0">
                <a:solidFill>
                  <a:srgbClr val="C00000"/>
                </a:solidFill>
                <a:latin typeface="+mj-lt"/>
                <a:ea typeface="Calibri" panose="020F0502020204030204" pitchFamily="34" charset="0"/>
                <a:cs typeface="Calibri" panose="020F0502020204030204" pitchFamily="34" charset="0"/>
              </a:rPr>
              <a:t>tiek piemērotas nacionālās prasības </a:t>
            </a:r>
            <a:r>
              <a:rPr lang="lv-LV" sz="1800" dirty="0">
                <a:latin typeface="+mj-lt"/>
                <a:ea typeface="Calibri" panose="020F0502020204030204" pitchFamily="34" charset="0"/>
                <a:cs typeface="Calibri" panose="020F0502020204030204" pitchFamily="34" charset="0"/>
              </a:rPr>
              <a:t>pakalpojuma un tā sniedzēja:</a:t>
            </a:r>
          </a:p>
          <a:p>
            <a:pPr marL="285750" indent="-285750" algn="just">
              <a:buFont typeface="Arial" panose="020B0604020202020204" pitchFamily="34" charset="0"/>
              <a:buChar char="•"/>
            </a:pPr>
            <a:r>
              <a:rPr lang="lv-LV" sz="1600" dirty="0">
                <a:latin typeface="+mj-lt"/>
                <a:ea typeface="Calibri" panose="020F0502020204030204" pitchFamily="34" charset="0"/>
                <a:cs typeface="Calibri" panose="020F0502020204030204" pitchFamily="34" charset="0"/>
              </a:rPr>
              <a:t>valstiskās pārraudzības/uzraudzības nodrošināšanai </a:t>
            </a:r>
          </a:p>
          <a:p>
            <a:pPr marL="285750" indent="-285750" algn="just">
              <a:buFont typeface="Arial" panose="020B0604020202020204" pitchFamily="34" charset="0"/>
              <a:buChar char="•"/>
            </a:pPr>
            <a:r>
              <a:rPr lang="lv-LV" sz="1600" dirty="0">
                <a:latin typeface="+mj-lt"/>
                <a:ea typeface="Calibri" panose="020F0502020204030204" pitchFamily="34" charset="0"/>
                <a:cs typeface="Calibri" panose="020F0502020204030204" pitchFamily="34" charset="0"/>
              </a:rPr>
              <a:t>uz riska pieeju balstītas pakalpojuma kvalitātes pārbaudei (inspekcijai)</a:t>
            </a:r>
          </a:p>
          <a:p>
            <a:pPr marL="285750" indent="-285750" algn="just">
              <a:buFont typeface="Arial" panose="020B0604020202020204" pitchFamily="34" charset="0"/>
              <a:buChar char="•"/>
            </a:pPr>
            <a:r>
              <a:rPr lang="lv-LV" sz="1600" dirty="0">
                <a:latin typeface="+mj-lt"/>
                <a:ea typeface="Calibri" panose="020F0502020204030204" pitchFamily="34" charset="0"/>
                <a:cs typeface="Calibri" panose="020F0502020204030204" pitchFamily="34" charset="0"/>
              </a:rPr>
              <a:t>atbildības noteikšanai pārkāpumu gadījumos (sankcionē/ administratīvo pasākumu piemērošana) </a:t>
            </a:r>
          </a:p>
          <a:p>
            <a:pPr marL="257175" indent="-257175" algn="just">
              <a:buFont typeface="Wingdings" panose="05000000000000000000" pitchFamily="2" charset="2"/>
              <a:buChar char="q"/>
            </a:pPr>
            <a:r>
              <a:rPr lang="lv-LV" sz="1800" dirty="0">
                <a:latin typeface="+mj-lt"/>
                <a:ea typeface="Calibri" panose="020F0502020204030204" pitchFamily="34" charset="0"/>
                <a:cs typeface="Calibri" panose="020F0502020204030204" pitchFamily="34" charset="0"/>
              </a:rPr>
              <a:t>Sabiedriskas nozīmes struktūru (SNS) </a:t>
            </a:r>
            <a:r>
              <a:rPr lang="lv-LV" sz="1800" b="1" dirty="0">
                <a:solidFill>
                  <a:srgbClr val="C00000"/>
                </a:solidFill>
                <a:latin typeface="+mj-lt"/>
                <a:ea typeface="Calibri" panose="020F0502020204030204" pitchFamily="34" charset="0"/>
                <a:cs typeface="Calibri" panose="020F0502020204030204" pitchFamily="34" charset="0"/>
              </a:rPr>
              <a:t>revīzijas komitejai </a:t>
            </a:r>
            <a:r>
              <a:rPr lang="lv-LV" sz="1800" dirty="0">
                <a:solidFill>
                  <a:srgbClr val="000000"/>
                </a:solidFill>
                <a:effectLst/>
                <a:latin typeface="+mj-lt"/>
                <a:ea typeface="Times New Roman" panose="02020603050405020304" pitchFamily="18" charset="0"/>
              </a:rPr>
              <a:t>(ja ir pienākums tādu izveidot) vai, ja tās pienākumus veic cita sabiedrības pārvaldības struktūra,- </a:t>
            </a:r>
            <a:r>
              <a:rPr lang="lv-LV" sz="1800" u="sng" dirty="0">
                <a:solidFill>
                  <a:srgbClr val="000000"/>
                </a:solidFill>
                <a:effectLst/>
                <a:latin typeface="+mj-lt"/>
                <a:ea typeface="Times New Roman" panose="02020603050405020304" pitchFamily="18" charset="0"/>
              </a:rPr>
              <a:t>šai strukt</a:t>
            </a:r>
            <a:r>
              <a:rPr lang="lv-LV" sz="1800" u="sng" dirty="0">
                <a:solidFill>
                  <a:srgbClr val="000000"/>
                </a:solidFill>
                <a:latin typeface="+mj-lt"/>
                <a:ea typeface="Times New Roman" panose="02020603050405020304" pitchFamily="18" charset="0"/>
              </a:rPr>
              <a:t>ūrai/komitejai</a:t>
            </a:r>
            <a:r>
              <a:rPr lang="lv-LV" sz="1800" dirty="0">
                <a:solidFill>
                  <a:srgbClr val="000000"/>
                </a:solidFill>
                <a:latin typeface="+mj-lt"/>
                <a:ea typeface="Times New Roman" panose="02020603050405020304" pitchFamily="18" charset="0"/>
              </a:rPr>
              <a:t>, noteikti jauni </a:t>
            </a:r>
            <a:r>
              <a:rPr lang="lv-LV" sz="1800" b="1" dirty="0">
                <a:solidFill>
                  <a:srgbClr val="C00000"/>
                </a:solidFill>
                <a:latin typeface="+mj-lt"/>
                <a:ea typeface="Times New Roman" panose="02020603050405020304" pitchFamily="18" charset="0"/>
              </a:rPr>
              <a:t>papildu pienākumi SNS ilgtspējas ziņošanas uzraudzības jomā, </a:t>
            </a:r>
            <a:r>
              <a:rPr lang="lv-LV" sz="1800" dirty="0">
                <a:solidFill>
                  <a:srgbClr val="000000"/>
                </a:solidFill>
                <a:latin typeface="+mj-lt"/>
                <a:ea typeface="Times New Roman" panose="02020603050405020304" pitchFamily="18" charset="0"/>
              </a:rPr>
              <a:t>t.i. pārraudzīt:</a:t>
            </a:r>
          </a:p>
          <a:p>
            <a:pPr marL="285750" indent="-285750" algn="just">
              <a:buFont typeface="Arial" panose="020B0604020202020204" pitchFamily="34" charset="0"/>
              <a:buChar char="•"/>
            </a:pPr>
            <a:r>
              <a:rPr lang="lv-LV" sz="1600" dirty="0">
                <a:effectLst/>
                <a:latin typeface="+mj-lt"/>
                <a:ea typeface="Times New Roman" panose="02020603050405020304" pitchFamily="18" charset="0"/>
              </a:rPr>
              <a:t>SNS ilgtspējas ziņojuma un konsolidētā ilgtspējas ziņojuma (ja </a:t>
            </a:r>
            <a:r>
              <a:rPr lang="lv-LV" sz="1600" dirty="0">
                <a:latin typeface="+mj-lt"/>
                <a:ea typeface="Times New Roman" panose="02020603050405020304" pitchFamily="18" charset="0"/>
              </a:rPr>
              <a:t>ir pienākums to sagatavot) </a:t>
            </a:r>
            <a:r>
              <a:rPr lang="lv-LV" sz="1600" dirty="0">
                <a:effectLst/>
                <a:latin typeface="+mj-lt"/>
                <a:ea typeface="Times New Roman" panose="02020603050405020304" pitchFamily="18" charset="0"/>
              </a:rPr>
              <a:t>sagatavošanas un apliecināšanas procesu;</a:t>
            </a:r>
          </a:p>
          <a:p>
            <a:pPr marL="285750" indent="-285750" algn="just">
              <a:buFont typeface="Arial" panose="020B0604020202020204" pitchFamily="34" charset="0"/>
              <a:buChar char="•"/>
            </a:pPr>
            <a:r>
              <a:rPr lang="lv-LV" sz="1600" dirty="0">
                <a:effectLst/>
                <a:latin typeface="+mj-lt"/>
                <a:ea typeface="Times New Roman" panose="02020603050405020304" pitchFamily="18" charset="0"/>
              </a:rPr>
              <a:t>iekšējās kontroles sistēmas darbību attiecībā uz ilgtspējas ziņu sniegšanu un to apliecināšanu;</a:t>
            </a:r>
          </a:p>
          <a:p>
            <a:pPr marL="285750" indent="-285750" algn="just">
              <a:buFont typeface="Arial" panose="020B0604020202020204" pitchFamily="34" charset="0"/>
              <a:buChar char="•"/>
            </a:pPr>
            <a:r>
              <a:rPr lang="lv-LV" sz="1600" dirty="0">
                <a:effectLst/>
                <a:latin typeface="+mj-lt"/>
                <a:ea typeface="Times New Roman" panose="02020603050405020304" pitchFamily="18" charset="0"/>
              </a:rPr>
              <a:t>iekšējā revidenta un ārējo revidentu darbību ar SNS ilgtspējas informāciju. </a:t>
            </a:r>
            <a:endParaRPr lang="lv-LV" sz="1600" dirty="0">
              <a:latin typeface="+mj-lt"/>
              <a:ea typeface="Calibri" panose="020F0502020204030204" pitchFamily="34" charset="0"/>
              <a:cs typeface="Calibri" panose="020F0502020204030204" pitchFamily="34" charset="0"/>
            </a:endParaRPr>
          </a:p>
          <a:p>
            <a:pPr algn="just"/>
            <a:r>
              <a:rPr lang="lv-LV" sz="1600" dirty="0">
                <a:latin typeface="+mj-lt"/>
                <a:ea typeface="Times New Roman" panose="02020603050405020304" pitchFamily="18" charset="0"/>
              </a:rPr>
              <a:t>! </a:t>
            </a:r>
            <a:r>
              <a:rPr lang="lv-LV" sz="1800" dirty="0">
                <a:latin typeface="+mj-lt"/>
                <a:ea typeface="Times New Roman" panose="02020603050405020304" pitchFamily="18" charset="0"/>
              </a:rPr>
              <a:t>Par minēto procesu trūkumiem un pilnveidojumiem revīzijas komitejas (vai līdzvērtīga struktūra) </a:t>
            </a:r>
            <a:r>
              <a:rPr lang="lv-LV" sz="1800" b="1" dirty="0">
                <a:solidFill>
                  <a:srgbClr val="C00000"/>
                </a:solidFill>
                <a:latin typeface="+mj-lt"/>
                <a:ea typeface="Times New Roman" panose="02020603050405020304" pitchFamily="18" charset="0"/>
              </a:rPr>
              <a:t>ziņo SNS darbinieku (akcionāru) sapulcei. </a:t>
            </a:r>
            <a:endParaRPr lang="lv-LV" sz="1600" b="1" dirty="0">
              <a:solidFill>
                <a:srgbClr val="C00000"/>
              </a:solidFill>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3EBECA45-5986-A5B6-3413-42B7624F4F77}"/>
              </a:ext>
            </a:extLst>
          </p:cNvPr>
          <p:cNvSpPr>
            <a:spLocks noGrp="1"/>
          </p:cNvSpPr>
          <p:nvPr>
            <p:ph type="body" sz="quarter" idx="10"/>
          </p:nvPr>
        </p:nvSpPr>
        <p:spPr>
          <a:xfrm>
            <a:off x="7063409" y="6467061"/>
            <a:ext cx="1981200" cy="304800"/>
          </a:xfrm>
        </p:spPr>
        <p:txBody>
          <a:bodyPr/>
          <a:lstStyle/>
          <a:p>
            <a:pPr algn="r"/>
            <a:r>
              <a:rPr lang="lv-LV" dirty="0"/>
              <a:t>3</a:t>
            </a:r>
          </a:p>
        </p:txBody>
      </p:sp>
    </p:spTree>
    <p:extLst>
      <p:ext uri="{BB962C8B-B14F-4D97-AF65-F5344CB8AC3E}">
        <p14:creationId xmlns:p14="http://schemas.microsoft.com/office/powerpoint/2010/main" val="1133598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0BA19-1176-5514-B4CE-488681F50AD3}"/>
              </a:ext>
            </a:extLst>
          </p:cNvPr>
          <p:cNvSpPr>
            <a:spLocks noGrp="1" noRot="1" noMove="1" noResize="1" noEditPoints="1" noAdjustHandles="1" noChangeArrowheads="1" noChangeShapeType="1"/>
          </p:cNvSpPr>
          <p:nvPr>
            <p:ph type="title"/>
          </p:nvPr>
        </p:nvSpPr>
        <p:spPr>
          <a:xfrm>
            <a:off x="1828800" y="381000"/>
            <a:ext cx="6858000" cy="1036642"/>
          </a:xfrm>
        </p:spPr>
        <p:txBody>
          <a:bodyPr>
            <a:normAutofit/>
          </a:bodyPr>
          <a:lstStyle/>
          <a:p>
            <a:pPr algn="ctr"/>
            <a:br>
              <a:rPr lang="lv-LV" dirty="0">
                <a:solidFill>
                  <a:schemeClr val="tx2">
                    <a:lumMod val="75000"/>
                  </a:schemeClr>
                </a:solidFill>
                <a:latin typeface="+mj-lt"/>
                <a:cs typeface="Times New Roman" panose="02020603050405020304" pitchFamily="18" charset="0"/>
              </a:rPr>
            </a:br>
            <a:r>
              <a:rPr lang="lv-LV" dirty="0">
                <a:solidFill>
                  <a:schemeClr val="tx2">
                    <a:lumMod val="75000"/>
                  </a:schemeClr>
                </a:solidFill>
                <a:latin typeface="+mj-lt"/>
                <a:cs typeface="Times New Roman" panose="02020603050405020304" pitchFamily="18" charset="0"/>
              </a:rPr>
              <a:t>Svarīgākās izmaiņas skar sekojošas jomas</a:t>
            </a:r>
            <a:endParaRPr lang="lv-LV" dirty="0">
              <a:solidFill>
                <a:schemeClr val="tx2">
                  <a:lumMod val="75000"/>
                </a:schemeClr>
              </a:solidFill>
              <a:latin typeface="+mj-lt"/>
            </a:endParaRPr>
          </a:p>
        </p:txBody>
      </p:sp>
      <p:sp>
        <p:nvSpPr>
          <p:cNvPr id="6" name="Slide Number Placeholder 5">
            <a:extLst>
              <a:ext uri="{FF2B5EF4-FFF2-40B4-BE49-F238E27FC236}">
                <a16:creationId xmlns:a16="http://schemas.microsoft.com/office/drawing/2014/main" id="{CF321B0E-F35D-00FB-BACE-A358A3296064}"/>
              </a:ext>
            </a:extLst>
          </p:cNvPr>
          <p:cNvSpPr>
            <a:spLocks noGrp="1"/>
          </p:cNvSpPr>
          <p:nvPr>
            <p:ph type="sldNum" sz="quarter" idx="13"/>
          </p:nvPr>
        </p:nvSpPr>
        <p:spPr/>
        <p:txBody>
          <a:bodyPr/>
          <a:lstStyle/>
          <a:p>
            <a:fld id="{0B582915-0310-4CDD-9A79-BDC3E59340E8}" type="slidenum">
              <a:rPr lang="en-US" altLang="lv-LV" smtClean="0"/>
              <a:pPr/>
              <a:t>4</a:t>
            </a:fld>
            <a:endParaRPr lang="en-US" altLang="lv-LV"/>
          </a:p>
        </p:txBody>
      </p:sp>
      <p:sp>
        <p:nvSpPr>
          <p:cNvPr id="9" name="Content Placeholder 2">
            <a:extLst>
              <a:ext uri="{FF2B5EF4-FFF2-40B4-BE49-F238E27FC236}">
                <a16:creationId xmlns:a16="http://schemas.microsoft.com/office/drawing/2014/main" id="{CEAD2CC0-E117-D499-850F-404E2D5039AD}"/>
              </a:ext>
            </a:extLst>
          </p:cNvPr>
          <p:cNvSpPr txBox="1">
            <a:spLocks/>
          </p:cNvSpPr>
          <p:nvPr/>
        </p:nvSpPr>
        <p:spPr bwMode="auto">
          <a:xfrm>
            <a:off x="609600" y="1685223"/>
            <a:ext cx="8229600" cy="463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l" defTabSz="938213" rtl="0" eaLnBrk="1" fontAlgn="base" hangingPunct="1">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285750" indent="-285750" algn="just">
              <a:buFont typeface="Wingdings" panose="05000000000000000000" pitchFamily="2" charset="2"/>
              <a:buChar char="§"/>
            </a:pPr>
            <a:r>
              <a:rPr lang="lv-LV" sz="1600" dirty="0">
                <a:latin typeface="+mn-lt"/>
                <a:cs typeface="Times New Roman" panose="02020603050405020304" pitchFamily="18" charset="0"/>
              </a:rPr>
              <a:t>Zvērinātu revidentu pretendentu eksaminācija (pārejas noteikumi) </a:t>
            </a:r>
          </a:p>
          <a:p>
            <a:pPr marL="285750" indent="-285750" algn="just">
              <a:buFont typeface="Wingdings" panose="05000000000000000000" pitchFamily="2" charset="2"/>
              <a:buChar char="§"/>
            </a:pPr>
            <a:r>
              <a:rPr lang="lv-LV" sz="1600" dirty="0">
                <a:latin typeface="+mn-lt"/>
                <a:cs typeface="Times New Roman" panose="02020603050405020304" pitchFamily="18" charset="0"/>
              </a:rPr>
              <a:t>Zvērinātu revidentu profesionālā pilnveide (tālākizglītība)</a:t>
            </a:r>
          </a:p>
          <a:p>
            <a:pPr marL="285750" indent="-285750" algn="just">
              <a:buFont typeface="Wingdings" panose="05000000000000000000" pitchFamily="2" charset="2"/>
              <a:buChar char="§"/>
            </a:pPr>
            <a:r>
              <a:rPr lang="lv-LV" sz="1600" dirty="0">
                <a:latin typeface="+mn-lt"/>
                <a:cs typeface="Times New Roman" panose="02020603050405020304" pitchFamily="18" charset="0"/>
              </a:rPr>
              <a:t>Zvērinātu revidentu reģistrā un Zvērinātu revidentu komercsabiedrību reģistrā iekļaujamās ziņas </a:t>
            </a:r>
          </a:p>
          <a:p>
            <a:pPr marL="285750" indent="-285750" algn="just">
              <a:buFont typeface="Wingdings" panose="05000000000000000000" pitchFamily="2" charset="2"/>
              <a:buChar char="§"/>
            </a:pPr>
            <a:r>
              <a:rPr lang="lv-LV" sz="1600" dirty="0">
                <a:latin typeface="+mn-lt"/>
                <a:cs typeface="Times New Roman" panose="02020603050405020304" pitchFamily="18" charset="0"/>
              </a:rPr>
              <a:t>Trešo valstu revidentu un Trešo valstu revidentu atzīšana un ziņu reģistrācija publiskajā reģistrā</a:t>
            </a:r>
          </a:p>
          <a:p>
            <a:pPr marL="285750" indent="-285750" algn="just">
              <a:buFont typeface="Wingdings" panose="05000000000000000000" pitchFamily="2" charset="2"/>
              <a:buChar char="§"/>
            </a:pPr>
            <a:r>
              <a:rPr lang="lv-LV" sz="1600" dirty="0">
                <a:latin typeface="+mn-lt"/>
                <a:cs typeface="Times New Roman" panose="02020603050405020304" pitchFamily="18" charset="0"/>
              </a:rPr>
              <a:t>Zvērinātu revidentu prakses darba organizācija, neatkarība, konfidencialitāte</a:t>
            </a:r>
          </a:p>
          <a:p>
            <a:pPr marL="285750" indent="-285750" algn="just">
              <a:buFont typeface="Wingdings" panose="05000000000000000000" pitchFamily="2" charset="2"/>
              <a:buChar char="§"/>
            </a:pPr>
            <a:r>
              <a:rPr lang="lv-LV" sz="1600" dirty="0">
                <a:latin typeface="+mn-lt"/>
                <a:cs typeface="Times New Roman" panose="02020603050405020304" pitchFamily="18" charset="0"/>
              </a:rPr>
              <a:t>Apliecinājuma standarti un to pamatnostādnes</a:t>
            </a:r>
          </a:p>
          <a:p>
            <a:pPr marL="285750" indent="-285750" algn="just">
              <a:buFont typeface="Wingdings" panose="05000000000000000000" pitchFamily="2" charset="2"/>
              <a:buChar char="§"/>
            </a:pPr>
            <a:r>
              <a:rPr lang="lv-LV" sz="1600" dirty="0">
                <a:latin typeface="+mn-lt"/>
                <a:cs typeface="Times New Roman" panose="02020603050405020304" pitchFamily="18" charset="0"/>
              </a:rPr>
              <a:t>Revidenta apliecinājuma ziņojums </a:t>
            </a:r>
          </a:p>
          <a:p>
            <a:pPr marL="285750" indent="-285750" algn="just">
              <a:buFont typeface="Wingdings" panose="05000000000000000000" pitchFamily="2" charset="2"/>
              <a:buChar char="§"/>
            </a:pPr>
            <a:r>
              <a:rPr lang="lv-LV" sz="1600" dirty="0">
                <a:latin typeface="+mn-lt"/>
                <a:cs typeface="Times New Roman" panose="02020603050405020304" pitchFamily="18" charset="0"/>
              </a:rPr>
              <a:t>Īpašie noteikumi konsolidētā ilgtspējas ziņojuma apliecinājuma pakalpojuma sniegšanai </a:t>
            </a:r>
          </a:p>
          <a:p>
            <a:pPr marL="285750" indent="-285750" algn="just">
              <a:buFont typeface="Wingdings" panose="05000000000000000000" pitchFamily="2" charset="2"/>
              <a:buChar char="§"/>
            </a:pPr>
            <a:r>
              <a:rPr lang="lv-LV" sz="1600" dirty="0">
                <a:latin typeface="+mn-lt"/>
                <a:cs typeface="Times New Roman" panose="02020603050405020304" pitchFamily="18" charset="0"/>
              </a:rPr>
              <a:t>Apliecinājuma pakalpojuma kvalitātes (ārējā) pārbaude un pārbaudes veicēju kompetence (pārejas noteikumi)</a:t>
            </a:r>
          </a:p>
          <a:p>
            <a:pPr marL="285750" indent="-285750" algn="just">
              <a:buFont typeface="Wingdings" panose="05000000000000000000" pitchFamily="2" charset="2"/>
              <a:buChar char="§"/>
            </a:pPr>
            <a:r>
              <a:rPr lang="lv-LV" sz="1600" dirty="0">
                <a:latin typeface="+mn-lt"/>
                <a:cs typeface="Times New Roman" panose="02020603050405020304" pitchFamily="18" charset="0"/>
              </a:rPr>
              <a:t>Sankciju un administratīvo pasākumu piemērošana pārkāpumu gadījumos</a:t>
            </a:r>
          </a:p>
          <a:p>
            <a:pPr algn="just"/>
            <a:endParaRPr lang="lv-LV" sz="1800" dirty="0">
              <a:latin typeface="+mn-lt"/>
              <a:cs typeface="Times New Roman" panose="02020603050405020304" pitchFamily="18" charset="0"/>
            </a:endParaRPr>
          </a:p>
        </p:txBody>
      </p:sp>
    </p:spTree>
    <p:extLst>
      <p:ext uri="{BB962C8B-B14F-4D97-AF65-F5344CB8AC3E}">
        <p14:creationId xmlns:p14="http://schemas.microsoft.com/office/powerpoint/2010/main" val="820770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28396-1066-2C31-B1A1-6650DF7CC8C4}"/>
              </a:ext>
            </a:extLst>
          </p:cNvPr>
          <p:cNvSpPr>
            <a:spLocks noGrp="1"/>
          </p:cNvSpPr>
          <p:nvPr>
            <p:ph type="title"/>
          </p:nvPr>
        </p:nvSpPr>
        <p:spPr>
          <a:xfrm>
            <a:off x="1696597" y="381000"/>
            <a:ext cx="7227065" cy="831574"/>
          </a:xfrm>
        </p:spPr>
        <p:txBody>
          <a:bodyPr>
            <a:normAutofit/>
          </a:bodyPr>
          <a:lstStyle/>
          <a:p>
            <a:pPr algn="ctr"/>
            <a:r>
              <a:rPr lang="lv-LV" sz="2000" i="0" dirty="0">
                <a:solidFill>
                  <a:schemeClr val="tx2">
                    <a:lumMod val="75000"/>
                  </a:schemeClr>
                </a:solidFill>
                <a:effectLst/>
                <a:latin typeface="+mj-lt"/>
              </a:rPr>
              <a:t>ES Korporatīvās ilgtspējas ziņu sniegšanas direktīvas- </a:t>
            </a:r>
            <a:r>
              <a:rPr lang="lv-LV" sz="2000" dirty="0">
                <a:solidFill>
                  <a:schemeClr val="accent1">
                    <a:lumMod val="75000"/>
                  </a:schemeClr>
                </a:solidFill>
                <a:latin typeface="+mj-lt"/>
              </a:rPr>
              <a:t>grozījumu Revīzijas direktīvā prasību pārņemšana (I)</a:t>
            </a:r>
            <a:endParaRPr lang="lv-LV" sz="2000" dirty="0">
              <a:latin typeface="+mj-lt"/>
            </a:endParaRPr>
          </a:p>
        </p:txBody>
      </p:sp>
      <p:sp>
        <p:nvSpPr>
          <p:cNvPr id="3" name="Content Placeholder 2">
            <a:extLst>
              <a:ext uri="{FF2B5EF4-FFF2-40B4-BE49-F238E27FC236}">
                <a16:creationId xmlns:a16="http://schemas.microsoft.com/office/drawing/2014/main" id="{0CDBD695-6590-E5D0-C504-07D7B8443078}"/>
              </a:ext>
            </a:extLst>
          </p:cNvPr>
          <p:cNvSpPr>
            <a:spLocks noGrp="1"/>
          </p:cNvSpPr>
          <p:nvPr>
            <p:ph idx="1"/>
          </p:nvPr>
        </p:nvSpPr>
        <p:spPr>
          <a:xfrm>
            <a:off x="452388" y="1417643"/>
            <a:ext cx="8386812" cy="3701009"/>
          </a:xfrm>
        </p:spPr>
        <p:txBody>
          <a:bodyPr>
            <a:normAutofit lnSpcReduction="10000"/>
          </a:bodyPr>
          <a:lstStyle/>
          <a:p>
            <a:pPr marL="285750" indent="-285750" algn="just">
              <a:buFont typeface="Wingdings" panose="05000000000000000000" pitchFamily="2" charset="2"/>
              <a:buChar char="q"/>
            </a:pPr>
            <a:r>
              <a:rPr lang="lv-LV" sz="1600" b="1" dirty="0">
                <a:latin typeface="+mj-lt"/>
              </a:rPr>
              <a:t>Grozījumi  Revīzijas pakalpojumu likumā</a:t>
            </a:r>
          </a:p>
          <a:p>
            <a:pPr marL="285750" indent="-285750" algn="just">
              <a:buFont typeface="Wingdings" panose="05000000000000000000" pitchFamily="2" charset="2"/>
              <a:buChar char="§"/>
            </a:pPr>
            <a:r>
              <a:rPr lang="lv-LV" sz="1600" b="1" dirty="0">
                <a:latin typeface="+mj-lt"/>
              </a:rPr>
              <a:t> </a:t>
            </a:r>
            <a:r>
              <a:rPr lang="lv-LV" sz="1600" dirty="0">
                <a:latin typeface="+mj-lt"/>
              </a:rPr>
              <a:t>Likumprojekts apspriests un konceptuāli atbalstīt Finanšu ministrijas darba grupas sēdēs un šobrīd (ievērojot MK kārtības rulli) ievietos TAP portālā (</a:t>
            </a:r>
            <a:r>
              <a:rPr lang="lv-LV" sz="1600" dirty="0">
                <a:effectLst/>
                <a:latin typeface="Times New Roman" panose="02020603050405020304" pitchFamily="18" charset="0"/>
                <a:ea typeface="Times New Roman" panose="02020603050405020304" pitchFamily="18" charset="0"/>
              </a:rPr>
              <a:t>23-TA-3278) </a:t>
            </a:r>
            <a:r>
              <a:rPr lang="lv-LV" sz="1600" dirty="0">
                <a:latin typeface="+mj-lt"/>
              </a:rPr>
              <a:t>– </a:t>
            </a:r>
            <a:r>
              <a:rPr lang="lv-LV" sz="1600" b="1" dirty="0">
                <a:solidFill>
                  <a:srgbClr val="C00000"/>
                </a:solidFill>
                <a:latin typeface="+mj-lt"/>
              </a:rPr>
              <a:t>saskaņošanā</a:t>
            </a:r>
            <a:r>
              <a:rPr lang="lv-LV" sz="1600" dirty="0">
                <a:latin typeface="+mj-lt"/>
              </a:rPr>
              <a:t> ar nozaru ministrijām/asociācijām </a:t>
            </a:r>
          </a:p>
          <a:p>
            <a:pPr marL="285750" indent="-285750" algn="just">
              <a:buFont typeface="Wingdings" panose="05000000000000000000" pitchFamily="2" charset="2"/>
              <a:buChar char="§"/>
            </a:pPr>
            <a:r>
              <a:rPr lang="lv-LV" sz="1600" dirty="0">
                <a:latin typeface="+mj-lt"/>
              </a:rPr>
              <a:t>Panākta konceptuālā vienošanās par sekojošiem jautājumiem:</a:t>
            </a:r>
          </a:p>
          <a:p>
            <a:pPr marL="1047750" lvl="1" indent="-285750" algn="just">
              <a:buFontTx/>
              <a:buChar char="-"/>
            </a:pPr>
            <a:r>
              <a:rPr lang="lv-LV" sz="1600" dirty="0">
                <a:latin typeface="+mj-lt"/>
                <a:ea typeface="Verdana" panose="020B0604030504040204" pitchFamily="34" charset="0"/>
              </a:rPr>
              <a:t>ilgtspējas ziņojuma apliecinājuma pakalpojumu Latvijā ir tiesīgs sniegt </a:t>
            </a:r>
            <a:r>
              <a:rPr lang="lv-LV" sz="1600" b="1" dirty="0" err="1">
                <a:solidFill>
                  <a:srgbClr val="C00000"/>
                </a:solidFill>
                <a:latin typeface="+mj-lt"/>
                <a:ea typeface="Verdana" panose="020B0604030504040204" pitchFamily="34" charset="0"/>
              </a:rPr>
              <a:t>pašnodarbinātais</a:t>
            </a:r>
            <a:r>
              <a:rPr lang="lv-LV" sz="1600" dirty="0">
                <a:solidFill>
                  <a:srgbClr val="C00000"/>
                </a:solidFill>
                <a:latin typeface="+mj-lt"/>
                <a:ea typeface="Verdana" panose="020B0604030504040204" pitchFamily="34" charset="0"/>
              </a:rPr>
              <a:t> </a:t>
            </a:r>
            <a:r>
              <a:rPr lang="lv-LV" sz="1600" b="1" dirty="0">
                <a:solidFill>
                  <a:srgbClr val="C00000"/>
                </a:solidFill>
                <a:effectLst/>
                <a:latin typeface="+mj-lt"/>
                <a:ea typeface="Verdana" panose="020B0604030504040204" pitchFamily="34" charset="0"/>
              </a:rPr>
              <a:t>zvērināts revidents (zvērinātu revidentu prakse) vai zvērinātu revidentu komercsabiedrība</a:t>
            </a:r>
            <a:r>
              <a:rPr lang="lv-LV" sz="1600" b="1" dirty="0">
                <a:effectLst/>
                <a:latin typeface="+mj-lt"/>
                <a:ea typeface="Verdana" panose="020B0604030504040204" pitchFamily="34" charset="0"/>
              </a:rPr>
              <a:t>, </a:t>
            </a:r>
            <a:r>
              <a:rPr lang="lv-LV" sz="1600" dirty="0">
                <a:effectLst/>
                <a:latin typeface="+mj-lt"/>
                <a:ea typeface="Verdana" panose="020B0604030504040204" pitchFamily="34" charset="0"/>
              </a:rPr>
              <a:t>kurai ir kompetence, pieredze un resursi minēto pakalpojumu </a:t>
            </a:r>
            <a:r>
              <a:rPr lang="lv-LV" sz="1600" dirty="0">
                <a:latin typeface="+mj-lt"/>
                <a:ea typeface="Verdana" panose="020B0604030504040204" pitchFamily="34" charset="0"/>
              </a:rPr>
              <a:t>sniegt, </a:t>
            </a:r>
            <a:r>
              <a:rPr lang="lv-LV" sz="1600" dirty="0">
                <a:effectLst/>
                <a:latin typeface="+mj-lt"/>
                <a:ea typeface="Verdana" panose="020B0604030504040204" pitchFamily="34" charset="0"/>
              </a:rPr>
              <a:t>un uz kuru attiecās valstisk</a:t>
            </a:r>
            <a:r>
              <a:rPr lang="lv-LV" sz="1600" dirty="0">
                <a:latin typeface="+mj-lt"/>
                <a:ea typeface="Verdana" panose="020B0604030504040204" pitchFamily="34" charset="0"/>
              </a:rPr>
              <a:t>ā uzraudzība; </a:t>
            </a:r>
            <a:endParaRPr lang="lv-LV" sz="1600" dirty="0">
              <a:effectLst/>
              <a:latin typeface="+mj-lt"/>
              <a:ea typeface="Verdana" panose="020B0604030504040204" pitchFamily="34" charset="0"/>
            </a:endParaRPr>
          </a:p>
          <a:p>
            <a:pPr marL="1047750" lvl="1" indent="-285750" algn="just">
              <a:buFontTx/>
              <a:buChar char="-"/>
            </a:pPr>
            <a:r>
              <a:rPr lang="lv-LV" sz="1600" dirty="0">
                <a:latin typeface="+mj-lt"/>
                <a:ea typeface="Verdana" panose="020B0604030504040204" pitchFamily="34" charset="0"/>
              </a:rPr>
              <a:t>atbildīgais </a:t>
            </a:r>
            <a:r>
              <a:rPr lang="lv-LV" sz="1600" dirty="0">
                <a:effectLst/>
                <a:latin typeface="+mj-lt"/>
                <a:ea typeface="Verdana" panose="020B0604030504040204" pitchFamily="34" charset="0"/>
              </a:rPr>
              <a:t>zvērināts revidents/galvenais ilgtspējas revidents </a:t>
            </a:r>
            <a:r>
              <a:rPr lang="lv-LV" sz="1600" dirty="0">
                <a:latin typeface="+mj-lt"/>
                <a:ea typeface="Verdana" panose="020B0604030504040204" pitchFamily="34" charset="0"/>
              </a:rPr>
              <a:t>ilgtspējas ziņojuma </a:t>
            </a:r>
            <a:r>
              <a:rPr lang="lv-LV" sz="1600" b="1" dirty="0">
                <a:solidFill>
                  <a:srgbClr val="C00000"/>
                </a:solidFill>
                <a:latin typeface="+mj-lt"/>
                <a:ea typeface="Verdana" panose="020B0604030504040204" pitchFamily="34" charset="0"/>
              </a:rPr>
              <a:t>apliecinājuma uzdevuma rezultātus iekļauj </a:t>
            </a:r>
            <a:r>
              <a:rPr lang="lv-LV" sz="1600" b="1" u="sng" dirty="0">
                <a:solidFill>
                  <a:srgbClr val="C00000"/>
                </a:solidFill>
                <a:latin typeface="+mj-lt"/>
                <a:ea typeface="Verdana" panose="020B0604030504040204" pitchFamily="34" charset="0"/>
              </a:rPr>
              <a:t>atsevišķā</a:t>
            </a:r>
            <a:r>
              <a:rPr lang="lv-LV" sz="1600" b="1" dirty="0">
                <a:solidFill>
                  <a:srgbClr val="C00000"/>
                </a:solidFill>
                <a:latin typeface="+mj-lt"/>
                <a:ea typeface="Verdana" panose="020B0604030504040204" pitchFamily="34" charset="0"/>
              </a:rPr>
              <a:t> apliecinājuma ziņojumā;</a:t>
            </a:r>
          </a:p>
          <a:p>
            <a:pPr marL="1047750" lvl="1" indent="-285750" algn="just">
              <a:buFontTx/>
              <a:buChar char="-"/>
            </a:pPr>
            <a:r>
              <a:rPr lang="lv-LV" sz="1600" dirty="0">
                <a:latin typeface="+mj-lt"/>
                <a:ea typeface="Verdana" panose="020B0604030504040204" pitchFamily="34" charset="0"/>
              </a:rPr>
              <a:t>līdz Eiropas Komisija nav izdevusi apliecinājuma standartus, </a:t>
            </a:r>
            <a:r>
              <a:rPr lang="lv-LV" sz="1600" dirty="0">
                <a:effectLst/>
                <a:latin typeface="+mj-lt"/>
                <a:ea typeface="Verdana" panose="020B0604030504040204" pitchFamily="34" charset="0"/>
              </a:rPr>
              <a:t>zvērināts revidents un zvērinātu revidentu komercsabiedrība </a:t>
            </a:r>
            <a:r>
              <a:rPr lang="lv-LV" sz="1600" b="1" dirty="0">
                <a:solidFill>
                  <a:srgbClr val="C00000"/>
                </a:solidFill>
                <a:effectLst/>
                <a:latin typeface="+mj-lt"/>
                <a:ea typeface="Verdana" panose="020B0604030504040204" pitchFamily="34" charset="0"/>
              </a:rPr>
              <a:t>ir tiesīga</a:t>
            </a:r>
            <a:r>
              <a:rPr lang="lv-LV" sz="1600" b="1" dirty="0">
                <a:solidFill>
                  <a:srgbClr val="C00000"/>
                </a:solidFill>
                <a:latin typeface="+mj-lt"/>
                <a:ea typeface="Verdana" panose="020B0604030504040204" pitchFamily="34" charset="0"/>
              </a:rPr>
              <a:t> </a:t>
            </a:r>
            <a:r>
              <a:rPr lang="lv-LV" sz="1600" b="1" dirty="0">
                <a:solidFill>
                  <a:srgbClr val="C00000"/>
                </a:solidFill>
                <a:effectLst/>
                <a:latin typeface="+mj-lt"/>
                <a:ea typeface="Verdana" panose="020B0604030504040204" pitchFamily="34" charset="0"/>
              </a:rPr>
              <a:t>izmantot </a:t>
            </a:r>
            <a:r>
              <a:rPr lang="lv-LV" sz="1600" b="1" dirty="0">
                <a:solidFill>
                  <a:srgbClr val="C00000"/>
                </a:solidFill>
                <a:effectLst/>
                <a:latin typeface="+mj-lt"/>
                <a:ea typeface="Verdana" panose="020B0604030504040204" pitchFamily="34" charset="0"/>
                <a:hlinkClick r:id="rId3"/>
              </a:rPr>
              <a:t>SAUS 3000</a:t>
            </a:r>
            <a:r>
              <a:rPr lang="lv-LV" sz="1600" b="1" dirty="0">
                <a:solidFill>
                  <a:srgbClr val="C00000"/>
                </a:solidFill>
                <a:effectLst/>
                <a:latin typeface="+mj-lt"/>
                <a:ea typeface="Verdana" panose="020B0604030504040204" pitchFamily="34" charset="0"/>
              </a:rPr>
              <a:t> </a:t>
            </a:r>
            <a:r>
              <a:rPr kumimoji="0" lang="lv-LV" sz="1600" i="0" u="none" strike="noStrike" kern="1200" cap="none" spc="0" normalizeH="0" baseline="0" noProof="0" dirty="0">
                <a:ln>
                  <a:noFill/>
                </a:ln>
                <a:effectLst/>
                <a:uLnTx/>
                <a:uFillTx/>
                <a:latin typeface="+mj-lt"/>
                <a:ea typeface="Verdana" panose="020B0604030504040204" pitchFamily="34" charset="0"/>
              </a:rPr>
              <a:t>ilgtspējas ziņojuma </a:t>
            </a:r>
            <a:r>
              <a:rPr lang="lv-LV" sz="1600" dirty="0">
                <a:latin typeface="+mj-lt"/>
                <a:ea typeface="Verdana" panose="020B0604030504040204" pitchFamily="34" charset="0"/>
              </a:rPr>
              <a:t>apliecinājuma uzdevuma veikšanai</a:t>
            </a:r>
            <a:endParaRPr lang="lv-LV" sz="7200" dirty="0"/>
          </a:p>
          <a:p>
            <a:pPr algn="just"/>
            <a:endParaRPr lang="lv-LV" sz="7200" dirty="0"/>
          </a:p>
          <a:p>
            <a:endParaRPr lang="lv-LV" dirty="0"/>
          </a:p>
        </p:txBody>
      </p:sp>
      <p:sp>
        <p:nvSpPr>
          <p:cNvPr id="6" name="Slide Number Placeholder 5">
            <a:extLst>
              <a:ext uri="{FF2B5EF4-FFF2-40B4-BE49-F238E27FC236}">
                <a16:creationId xmlns:a16="http://schemas.microsoft.com/office/drawing/2014/main" id="{805D5CBA-93C1-E691-23FD-5ECDDDDAE5D7}"/>
              </a:ext>
            </a:extLst>
          </p:cNvPr>
          <p:cNvSpPr>
            <a:spLocks noGrp="1"/>
          </p:cNvSpPr>
          <p:nvPr>
            <p:ph type="sldNum" sz="quarter" idx="13"/>
          </p:nvPr>
        </p:nvSpPr>
        <p:spPr/>
        <p:txBody>
          <a:bodyPr/>
          <a:lstStyle/>
          <a:p>
            <a:fld id="{0B582915-0310-4CDD-9A79-BDC3E59340E8}" type="slidenum">
              <a:rPr lang="en-US" altLang="lv-LV" smtClean="0"/>
              <a:pPr/>
              <a:t>5</a:t>
            </a:fld>
            <a:endParaRPr lang="en-US" altLang="lv-LV"/>
          </a:p>
        </p:txBody>
      </p:sp>
      <p:sp>
        <p:nvSpPr>
          <p:cNvPr id="4" name="Content Placeholder 2">
            <a:extLst>
              <a:ext uri="{FF2B5EF4-FFF2-40B4-BE49-F238E27FC236}">
                <a16:creationId xmlns:a16="http://schemas.microsoft.com/office/drawing/2014/main" id="{AF31407D-E8FC-EB4D-F527-73FBABC547CD}"/>
              </a:ext>
            </a:extLst>
          </p:cNvPr>
          <p:cNvSpPr txBox="1">
            <a:spLocks/>
          </p:cNvSpPr>
          <p:nvPr/>
        </p:nvSpPr>
        <p:spPr bwMode="auto">
          <a:xfrm>
            <a:off x="452388" y="4851953"/>
            <a:ext cx="8312289"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l" defTabSz="938213" rtl="0" eaLnBrk="1" fontAlgn="base" hangingPunct="1">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285750" indent="-285750" algn="just">
              <a:buFont typeface="Wingdings" panose="05000000000000000000" pitchFamily="2" charset="2"/>
              <a:buChar char="q"/>
            </a:pPr>
            <a:r>
              <a:rPr lang="lv-LV" sz="1600" b="1" dirty="0">
                <a:latin typeface="+mj-lt"/>
              </a:rPr>
              <a:t>Grozījumi Finanšu instrumenti tirgus likumā</a:t>
            </a:r>
            <a:endParaRPr lang="lv-LV" sz="7200" dirty="0"/>
          </a:p>
          <a:p>
            <a:pPr marL="285750" indent="-285750" algn="just">
              <a:buFont typeface="Wingdings" panose="05000000000000000000" pitchFamily="2" charset="2"/>
              <a:buChar char="§"/>
            </a:pPr>
            <a:r>
              <a:rPr lang="lv-LV" sz="1600" dirty="0">
                <a:latin typeface="+mn-lt"/>
              </a:rPr>
              <a:t>Likumprojekts apspriests un konceptuāli atbalstīt Finanšu ministrijas darba grupas sēdēs un šobrīd (ievērojot MK kārtības rulli) ievietos TAP portālā (</a:t>
            </a:r>
            <a:r>
              <a:rPr lang="lv-LV" sz="1400" dirty="0">
                <a:effectLst/>
                <a:latin typeface="Times New Roman" panose="02020603050405020304" pitchFamily="18" charset="0"/>
                <a:ea typeface="Times New Roman" panose="02020603050405020304" pitchFamily="18" charset="0"/>
              </a:rPr>
              <a:t>23-TA-3280</a:t>
            </a:r>
            <a:r>
              <a:rPr lang="lv-LV" sz="1600" dirty="0">
                <a:effectLst/>
                <a:latin typeface="+mn-lt"/>
                <a:ea typeface="Times New Roman" panose="02020603050405020304" pitchFamily="18" charset="0"/>
              </a:rPr>
              <a:t>) </a:t>
            </a:r>
            <a:r>
              <a:rPr lang="lv-LV" sz="1600" dirty="0">
                <a:latin typeface="+mn-lt"/>
              </a:rPr>
              <a:t>– </a:t>
            </a:r>
            <a:r>
              <a:rPr lang="lv-LV" sz="1600" b="1" dirty="0">
                <a:solidFill>
                  <a:srgbClr val="C00000"/>
                </a:solidFill>
                <a:latin typeface="+mn-lt"/>
              </a:rPr>
              <a:t>saskaņošanā</a:t>
            </a:r>
            <a:r>
              <a:rPr lang="lv-LV" sz="1600" dirty="0">
                <a:latin typeface="+mn-lt"/>
              </a:rPr>
              <a:t> ar nozaru ministrijām/asociācijām</a:t>
            </a:r>
          </a:p>
        </p:txBody>
      </p:sp>
    </p:spTree>
    <p:extLst>
      <p:ext uri="{BB962C8B-B14F-4D97-AF65-F5344CB8AC3E}">
        <p14:creationId xmlns:p14="http://schemas.microsoft.com/office/powerpoint/2010/main" val="930606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0BA19-1176-5514-B4CE-488681F50AD3}"/>
              </a:ext>
            </a:extLst>
          </p:cNvPr>
          <p:cNvSpPr>
            <a:spLocks noGrp="1" noRot="1" noMove="1" noResize="1" noEditPoints="1" noAdjustHandles="1" noChangeArrowheads="1" noChangeShapeType="1"/>
          </p:cNvSpPr>
          <p:nvPr>
            <p:ph type="title"/>
          </p:nvPr>
        </p:nvSpPr>
        <p:spPr>
          <a:xfrm>
            <a:off x="1828800" y="381000"/>
            <a:ext cx="6858000" cy="1036642"/>
          </a:xfrm>
        </p:spPr>
        <p:txBody>
          <a:bodyPr>
            <a:normAutofit/>
          </a:bodyPr>
          <a:lstStyle/>
          <a:p>
            <a:pPr algn="ctr"/>
            <a:r>
              <a:rPr lang="lv-LV" sz="2000" i="0" dirty="0">
                <a:solidFill>
                  <a:schemeClr val="tx2">
                    <a:lumMod val="75000"/>
                  </a:schemeClr>
                </a:solidFill>
                <a:effectLst/>
                <a:latin typeface="+mj-lt"/>
              </a:rPr>
              <a:t>ES Korporatīvās ilgtspējas ziņu sniegšanas direktīvas- </a:t>
            </a:r>
            <a:r>
              <a:rPr lang="lv-LV" sz="2000" dirty="0">
                <a:solidFill>
                  <a:schemeClr val="accent1">
                    <a:lumMod val="75000"/>
                  </a:schemeClr>
                </a:solidFill>
                <a:latin typeface="+mj-lt"/>
              </a:rPr>
              <a:t>grozījumu Revīzijas direktīvā prasību pārņemšana (II)</a:t>
            </a:r>
            <a:endParaRPr lang="lv-LV" sz="2000" dirty="0"/>
          </a:p>
        </p:txBody>
      </p:sp>
      <p:sp>
        <p:nvSpPr>
          <p:cNvPr id="3" name="Content Placeholder 2">
            <a:extLst>
              <a:ext uri="{FF2B5EF4-FFF2-40B4-BE49-F238E27FC236}">
                <a16:creationId xmlns:a16="http://schemas.microsoft.com/office/drawing/2014/main" id="{E119DCE5-DE23-D8B3-47F5-6CCBDB1A6C0B}"/>
              </a:ext>
            </a:extLst>
          </p:cNvPr>
          <p:cNvSpPr>
            <a:spLocks noGrp="1"/>
          </p:cNvSpPr>
          <p:nvPr>
            <p:ph idx="1"/>
          </p:nvPr>
        </p:nvSpPr>
        <p:spPr>
          <a:xfrm>
            <a:off x="528810" y="1417642"/>
            <a:ext cx="8157990" cy="4906958"/>
          </a:xfrm>
        </p:spPr>
        <p:txBody>
          <a:bodyPr>
            <a:normAutofit fontScale="92500" lnSpcReduction="10000"/>
          </a:bodyPr>
          <a:lstStyle/>
          <a:p>
            <a:pPr marL="285750" indent="-285750" algn="just">
              <a:buFont typeface="Wingdings" panose="05000000000000000000" pitchFamily="2" charset="2"/>
              <a:buChar char="q"/>
            </a:pPr>
            <a:r>
              <a:rPr lang="lv-LV" sz="1700" b="1" dirty="0">
                <a:effectLst/>
                <a:latin typeface="Times New Roman" panose="02020603050405020304" pitchFamily="18" charset="0"/>
                <a:cs typeface="Times New Roman" panose="02020603050405020304" pitchFamily="18" charset="0"/>
              </a:rPr>
              <a:t>Ministru kabineta noteikumi (grozījumi esošajos un jauni noteikumi) - </a:t>
            </a:r>
            <a:r>
              <a:rPr lang="lv-LV" sz="1700" i="1" u="sng" dirty="0">
                <a:effectLst/>
                <a:latin typeface="Times New Roman" panose="02020603050405020304" pitchFamily="18" charset="0"/>
                <a:cs typeface="Times New Roman" panose="02020603050405020304" pitchFamily="18" charset="0"/>
              </a:rPr>
              <a:t>izstrādē:</a:t>
            </a:r>
          </a:p>
          <a:p>
            <a:pPr algn="just"/>
            <a:endParaRPr lang="lv-LV" sz="1700" dirty="0">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
            </a:pPr>
            <a:r>
              <a:rPr lang="lv-LV" sz="1700" dirty="0">
                <a:effectLst/>
                <a:latin typeface="Times New Roman" panose="02020603050405020304" pitchFamily="18" charset="0"/>
                <a:ea typeface="Times New Roman" panose="02020603050405020304" pitchFamily="18" charset="0"/>
                <a:cs typeface="Times New Roman" panose="02020603050405020304" pitchFamily="18" charset="0"/>
              </a:rPr>
              <a:t>Grozījumi Ministru kabineta 2009. gada 17. jūnija noteikumos Nr.537 "</a:t>
            </a:r>
            <a:r>
              <a:rPr lang="lv-LV" sz="1700" i="1" dirty="0">
                <a:effectLst/>
                <a:latin typeface="Times New Roman" panose="02020603050405020304" pitchFamily="18" charset="0"/>
                <a:ea typeface="Times New Roman" panose="02020603050405020304" pitchFamily="18" charset="0"/>
                <a:cs typeface="Times New Roman" panose="02020603050405020304" pitchFamily="18" charset="0"/>
              </a:rPr>
              <a:t>Noteikumi par trešās valsts revidenta vai trešās valsts revidentu komercsabiedrības reģistrācijas iesnieguma veidlapas paraugu un atzinuma veidlapas paraugu par trešās valsts revidenta vai trešās valsts revidentu komercsabiedrības atbilstības reģistrēšanas nosacījumiem, atzinuma sagatavošanas un nosūtīšanas kārtību</a:t>
            </a:r>
            <a:r>
              <a:rPr lang="lv-LV" sz="17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buFont typeface="Wingdings" panose="05000000000000000000" pitchFamily="2" charset="2"/>
              <a:buChar char="§"/>
            </a:pPr>
            <a:r>
              <a:rPr lang="lv-LV" sz="1700" dirty="0">
                <a:effectLst/>
                <a:latin typeface="Times New Roman" panose="02020603050405020304" pitchFamily="18" charset="0"/>
                <a:ea typeface="Times New Roman" panose="02020603050405020304" pitchFamily="18" charset="0"/>
                <a:cs typeface="Times New Roman" panose="02020603050405020304" pitchFamily="18" charset="0"/>
              </a:rPr>
              <a:t> “Noteikumi par zvērināta revidenta – </a:t>
            </a:r>
            <a:r>
              <a:rPr lang="lv-LV" sz="1700" dirty="0" err="1">
                <a:effectLst/>
                <a:latin typeface="Times New Roman" panose="02020603050405020304" pitchFamily="18" charset="0"/>
                <a:ea typeface="Times New Roman" panose="02020603050405020304" pitchFamily="18" charset="0"/>
                <a:cs typeface="Times New Roman" panose="02020603050405020304" pitchFamily="18" charset="0"/>
              </a:rPr>
              <a:t>pašnodarbinātas</a:t>
            </a:r>
            <a:r>
              <a:rPr lang="lv-LV" sz="1700" dirty="0">
                <a:effectLst/>
                <a:latin typeface="Times New Roman" panose="02020603050405020304" pitchFamily="18" charset="0"/>
                <a:ea typeface="Times New Roman" panose="02020603050405020304" pitchFamily="18" charset="0"/>
                <a:cs typeface="Times New Roman" panose="02020603050405020304" pitchFamily="18" charset="0"/>
              </a:rPr>
              <a:t> personas vai individuālā komersanta – un zvērinātu revidentu komercsabiedrības profesionālās darbības civiltiesiskās atbildības apdrošināšanas kārtību un minimālo atbildības limitu” </a:t>
            </a:r>
          </a:p>
          <a:p>
            <a:pPr marL="342900" lvl="0" indent="-342900" algn="just">
              <a:buFont typeface="Wingdings" panose="05000000000000000000" pitchFamily="2" charset="2"/>
              <a:buChar char="§"/>
            </a:pPr>
            <a:r>
              <a:rPr lang="lv-LV"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“Grozījumi </a:t>
            </a:r>
            <a:r>
              <a:rPr lang="lv-LV" sz="1700" dirty="0">
                <a:effectLst/>
                <a:latin typeface="Times New Roman" panose="02020603050405020304" pitchFamily="18" charset="0"/>
                <a:ea typeface="Times New Roman" panose="02020603050405020304" pitchFamily="18" charset="0"/>
                <a:cs typeface="Times New Roman" panose="02020603050405020304" pitchFamily="18" charset="0"/>
              </a:rPr>
              <a:t>2017. gada 7. februāra Ministru kabineta noteikumos Nr. 75 “</a:t>
            </a:r>
            <a:r>
              <a:rPr lang="lv-LV" sz="1700" i="1" dirty="0">
                <a:effectLst/>
                <a:latin typeface="Times New Roman" panose="02020603050405020304" pitchFamily="18" charset="0"/>
                <a:ea typeface="Times New Roman" panose="02020603050405020304" pitchFamily="18" charset="0"/>
                <a:cs typeface="Times New Roman" panose="02020603050405020304" pitchFamily="18" charset="0"/>
              </a:rPr>
              <a:t>Zvērinātu revidentu un zvērinātu revidentu komercsabiedrību darba organizācijas noteikumi</a:t>
            </a:r>
            <a:r>
              <a:rPr lang="lv-LV" sz="17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lv-LV" sz="1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
            </a:pPr>
            <a:r>
              <a:rPr lang="lv-LV" sz="1700" dirty="0">
                <a:effectLst/>
                <a:latin typeface="Times New Roman" panose="02020603050405020304" pitchFamily="18" charset="0"/>
                <a:ea typeface="Times New Roman" panose="02020603050405020304" pitchFamily="18" charset="0"/>
                <a:cs typeface="Times New Roman" panose="02020603050405020304" pitchFamily="18" charset="0"/>
              </a:rPr>
              <a:t>“Noteikumi par zvērinātu revidentu pretendentu apmācību procesu, tā minimālo saturu un apmācību pabeigšanu apliecinošajā dokumentā iekļaujamajām ziņām” </a:t>
            </a:r>
          </a:p>
          <a:p>
            <a:pPr marL="342900" lvl="0" indent="-342900" algn="just">
              <a:buFont typeface="Wingdings" panose="05000000000000000000" pitchFamily="2" charset="2"/>
              <a:buChar char="§"/>
            </a:pPr>
            <a:r>
              <a:rPr lang="lv-LV" sz="1700" dirty="0">
                <a:effectLst/>
                <a:latin typeface="Times New Roman" panose="02020603050405020304" pitchFamily="18" charset="0"/>
                <a:ea typeface="Times New Roman" panose="02020603050405020304" pitchFamily="18" charset="0"/>
                <a:cs typeface="Times New Roman" panose="02020603050405020304" pitchFamily="18" charset="0"/>
              </a:rPr>
              <a:t>Grozījumi Ministru kabineta 2017. gada 7. marta noteikumos Nr. 136 “</a:t>
            </a:r>
            <a:r>
              <a:rPr lang="lv-LV" sz="1700" i="1" dirty="0">
                <a:effectLst/>
                <a:latin typeface="Times New Roman" panose="02020603050405020304" pitchFamily="18" charset="0"/>
                <a:ea typeface="Times New Roman" panose="02020603050405020304" pitchFamily="18" charset="0"/>
                <a:cs typeface="Times New Roman" panose="02020603050405020304" pitchFamily="18" charset="0"/>
              </a:rPr>
              <a:t>Noteikumi par revīzijas pakalpojumu kvalitātes kontroles prasību ievērošanas pārbaudi un pilnvaroto pārstāvju kvalifikācijas prasībām</a:t>
            </a:r>
            <a:r>
              <a:rPr lang="lv-LV" sz="17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algn="just">
              <a:buFont typeface="Wingdings" panose="05000000000000000000" pitchFamily="2" charset="2"/>
              <a:buChar char="§"/>
            </a:pPr>
            <a:r>
              <a:rPr lang="lv-LV"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“Biedrības “Latvijas Zvērinātu revidentu asociācijas” valsts pārvaldes uzdevumu ietvaros sniegto maksas pakalpojumu cenrādis un samaksas kārtība” </a:t>
            </a:r>
            <a:endParaRPr lang="lv-LV" sz="17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endParaRPr lang="lv-LV" sz="1900" b="0" i="0" dirty="0">
              <a:solidFill>
                <a:srgbClr val="212529"/>
              </a:solidFill>
              <a:effectLst/>
              <a:latin typeface="Times New Roman" panose="02020603050405020304" pitchFamily="18" charset="0"/>
              <a:cs typeface="Times New Roman" panose="02020603050405020304" pitchFamily="18" charset="0"/>
            </a:endParaRPr>
          </a:p>
          <a:p>
            <a:endParaRPr lang="lv-LV" dirty="0"/>
          </a:p>
        </p:txBody>
      </p:sp>
      <p:sp>
        <p:nvSpPr>
          <p:cNvPr id="6" name="Slide Number Placeholder 5">
            <a:extLst>
              <a:ext uri="{FF2B5EF4-FFF2-40B4-BE49-F238E27FC236}">
                <a16:creationId xmlns:a16="http://schemas.microsoft.com/office/drawing/2014/main" id="{CF321B0E-F35D-00FB-BACE-A358A3296064}"/>
              </a:ext>
            </a:extLst>
          </p:cNvPr>
          <p:cNvSpPr>
            <a:spLocks noGrp="1"/>
          </p:cNvSpPr>
          <p:nvPr>
            <p:ph type="sldNum" sz="quarter" idx="13"/>
          </p:nvPr>
        </p:nvSpPr>
        <p:spPr/>
        <p:txBody>
          <a:bodyPr/>
          <a:lstStyle/>
          <a:p>
            <a:fld id="{0B582915-0310-4CDD-9A79-BDC3E59340E8}" type="slidenum">
              <a:rPr lang="en-US" altLang="lv-LV" smtClean="0"/>
              <a:pPr/>
              <a:t>6</a:t>
            </a:fld>
            <a:endParaRPr lang="en-US" altLang="lv-LV"/>
          </a:p>
        </p:txBody>
      </p:sp>
    </p:spTree>
    <p:extLst>
      <p:ext uri="{BB962C8B-B14F-4D97-AF65-F5344CB8AC3E}">
        <p14:creationId xmlns:p14="http://schemas.microsoft.com/office/powerpoint/2010/main" val="397291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7B3CD-F9C8-9BF8-319D-1E8732079488}"/>
              </a:ext>
            </a:extLst>
          </p:cNvPr>
          <p:cNvSpPr>
            <a:spLocks noGrp="1"/>
          </p:cNvSpPr>
          <p:nvPr>
            <p:ph type="title"/>
          </p:nvPr>
        </p:nvSpPr>
        <p:spPr>
          <a:xfrm>
            <a:off x="1740665" y="381000"/>
            <a:ext cx="6946135" cy="1036642"/>
          </a:xfrm>
        </p:spPr>
        <p:txBody>
          <a:bodyPr>
            <a:normAutofit/>
          </a:bodyPr>
          <a:lstStyle/>
          <a:p>
            <a:pPr algn="ctr"/>
            <a:r>
              <a:rPr lang="lv-LV" sz="20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Ilgtspējas ziņojuma apliecināšanas sniedzējs (I)</a:t>
            </a:r>
            <a:endParaRPr lang="lv-LV" sz="2000" dirty="0">
              <a:solidFill>
                <a:schemeClr val="tx2"/>
              </a:solidFill>
            </a:endParaRPr>
          </a:p>
        </p:txBody>
      </p:sp>
      <p:graphicFrame>
        <p:nvGraphicFramePr>
          <p:cNvPr id="7" name="Table 7">
            <a:extLst>
              <a:ext uri="{FF2B5EF4-FFF2-40B4-BE49-F238E27FC236}">
                <a16:creationId xmlns:a16="http://schemas.microsoft.com/office/drawing/2014/main" id="{B3AE8765-2102-6D2A-8770-418A60517933}"/>
              </a:ext>
            </a:extLst>
          </p:cNvPr>
          <p:cNvGraphicFramePr>
            <a:graphicFrameLocks noGrp="1"/>
          </p:cNvGraphicFramePr>
          <p:nvPr>
            <p:ph idx="1"/>
            <p:extLst>
              <p:ext uri="{D42A27DB-BD31-4B8C-83A1-F6EECF244321}">
                <p14:modId xmlns:p14="http://schemas.microsoft.com/office/powerpoint/2010/main" val="235303878"/>
              </p:ext>
            </p:extLst>
          </p:nvPr>
        </p:nvGraphicFramePr>
        <p:xfrm>
          <a:off x="317634" y="1374416"/>
          <a:ext cx="8589504" cy="4950183"/>
        </p:xfrm>
        <a:graphic>
          <a:graphicData uri="http://schemas.openxmlformats.org/drawingml/2006/table">
            <a:tbl>
              <a:tblPr firstRow="1" bandRow="1">
                <a:tableStyleId>{5C22544A-7EE6-4342-B048-85BDC9FD1C3A}</a:tableStyleId>
              </a:tblPr>
              <a:tblGrid>
                <a:gridCol w="4523606">
                  <a:extLst>
                    <a:ext uri="{9D8B030D-6E8A-4147-A177-3AD203B41FA5}">
                      <a16:colId xmlns:a16="http://schemas.microsoft.com/office/drawing/2014/main" val="2404081201"/>
                    </a:ext>
                  </a:extLst>
                </a:gridCol>
                <a:gridCol w="4065898">
                  <a:extLst>
                    <a:ext uri="{9D8B030D-6E8A-4147-A177-3AD203B41FA5}">
                      <a16:colId xmlns:a16="http://schemas.microsoft.com/office/drawing/2014/main" val="983128356"/>
                    </a:ext>
                  </a:extLst>
                </a:gridCol>
              </a:tblGrid>
              <a:tr h="595275">
                <a:tc>
                  <a:txBody>
                    <a:bodyPr/>
                    <a:lstStyle/>
                    <a:p>
                      <a:pPr algn="ctr"/>
                      <a:r>
                        <a:rPr lang="lv-LV" sz="1600" dirty="0">
                          <a:latin typeface="+mj-lt"/>
                          <a:ea typeface="Verdana" panose="020B0604030504040204" pitchFamily="34" charset="0"/>
                        </a:rPr>
                        <a:t>Zvērināts revidents  </a:t>
                      </a:r>
                    </a:p>
                  </a:txBody>
                  <a:tcPr/>
                </a:tc>
                <a:tc>
                  <a:txBody>
                    <a:bodyPr/>
                    <a:lstStyle/>
                    <a:p>
                      <a:pPr algn="ctr"/>
                      <a:r>
                        <a:rPr lang="lv-LV" sz="1600" dirty="0">
                          <a:latin typeface="+mj-lt"/>
                          <a:ea typeface="Verdana" panose="020B0604030504040204" pitchFamily="34" charset="0"/>
                        </a:rPr>
                        <a:t>Zvērinātu revidentu komercsabiedrība</a:t>
                      </a:r>
                    </a:p>
                  </a:txBody>
                  <a:tcPr/>
                </a:tc>
                <a:extLst>
                  <a:ext uri="{0D108BD9-81ED-4DB2-BD59-A6C34878D82A}">
                    <a16:rowId xmlns:a16="http://schemas.microsoft.com/office/drawing/2014/main" val="2723905776"/>
                  </a:ext>
                </a:extLst>
              </a:tr>
              <a:tr h="4354908">
                <a:tc>
                  <a:txBody>
                    <a:bodyPr/>
                    <a:lstStyle/>
                    <a:p>
                      <a:pPr marL="285750" indent="-285750" algn="just">
                        <a:buFont typeface="Wingdings" panose="05000000000000000000" pitchFamily="2" charset="2"/>
                        <a:buChar char="q"/>
                      </a:pPr>
                      <a:r>
                        <a:rPr lang="lv-LV" sz="1600" dirty="0">
                          <a:latin typeface="+mj-lt"/>
                          <a:ea typeface="Verdana" panose="020B0604030504040204" pitchFamily="34" charset="0"/>
                        </a:rPr>
                        <a:t> Zvērinātu revidentu</a:t>
                      </a:r>
                      <a:r>
                        <a:rPr lang="lv-LV" sz="1600" dirty="0">
                          <a:solidFill>
                            <a:srgbClr val="C00000"/>
                          </a:solidFill>
                          <a:latin typeface="+mj-lt"/>
                          <a:ea typeface="Verdana" panose="020B0604030504040204" pitchFamily="34" charset="0"/>
                        </a:rPr>
                        <a:t> </a:t>
                      </a:r>
                      <a:r>
                        <a:rPr lang="lv-LV" sz="1600" dirty="0">
                          <a:latin typeface="+mj-lt"/>
                          <a:ea typeface="Verdana" panose="020B0604030504040204" pitchFamily="34" charset="0"/>
                        </a:rPr>
                        <a:t>sertifikācijai, papildu prasības </a:t>
                      </a:r>
                      <a:r>
                        <a:rPr lang="lv-LV" sz="1600" b="1" dirty="0">
                          <a:solidFill>
                            <a:srgbClr val="C00000"/>
                          </a:solidFill>
                          <a:latin typeface="+mj-lt"/>
                          <a:ea typeface="Verdana" panose="020B0604030504040204" pitchFamily="34" charset="0"/>
                        </a:rPr>
                        <a:t>pretendentam</a:t>
                      </a:r>
                      <a:r>
                        <a:rPr lang="lv-LV" sz="1600" dirty="0">
                          <a:latin typeface="+mj-lt"/>
                          <a:ea typeface="Verdana" panose="020B0604030504040204" pitchFamily="34" charset="0"/>
                        </a:rPr>
                        <a:t>:</a:t>
                      </a:r>
                    </a:p>
                    <a:p>
                      <a:pPr marL="285750" indent="-285750" algn="just">
                        <a:buFont typeface="Wingdings" panose="05000000000000000000" pitchFamily="2" charset="2"/>
                        <a:buChar char="§"/>
                      </a:pPr>
                      <a:r>
                        <a:rPr lang="lv-LV" sz="1600" kern="0" dirty="0">
                          <a:solidFill>
                            <a:srgbClr val="202124"/>
                          </a:solidFill>
                          <a:latin typeface="+mj-lt"/>
                          <a:ea typeface="Verdana" panose="020B0604030504040204" pitchFamily="34" charset="0"/>
                          <a:cs typeface="Times New Roman" panose="02020603050405020304" pitchFamily="18" charset="0"/>
                        </a:rPr>
                        <a:t>ne mazāk kā </a:t>
                      </a:r>
                      <a:r>
                        <a:rPr lang="lv-LV" sz="1600" b="1" kern="0" dirty="0">
                          <a:solidFill>
                            <a:srgbClr val="202124"/>
                          </a:solidFill>
                          <a:latin typeface="+mj-lt"/>
                          <a:ea typeface="Verdana" panose="020B0604030504040204" pitchFamily="34" charset="0"/>
                          <a:cs typeface="Times New Roman" panose="02020603050405020304" pitchFamily="18" charset="0"/>
                        </a:rPr>
                        <a:t>8 mēnešu </a:t>
                      </a:r>
                      <a:r>
                        <a:rPr lang="lv-LV" sz="1600" b="1" u="sng" kern="0" dirty="0">
                          <a:solidFill>
                            <a:srgbClr val="202124"/>
                          </a:solidFill>
                          <a:latin typeface="+mj-lt"/>
                          <a:ea typeface="Verdana" panose="020B0604030504040204" pitchFamily="34" charset="0"/>
                          <a:cs typeface="Times New Roman" panose="02020603050405020304" pitchFamily="18" charset="0"/>
                        </a:rPr>
                        <a:t>profesionāla</a:t>
                      </a:r>
                      <a:r>
                        <a:rPr lang="lv-LV" sz="1600" b="1" u="none" kern="0" dirty="0">
                          <a:solidFill>
                            <a:srgbClr val="202124"/>
                          </a:solidFill>
                          <a:latin typeface="+mj-lt"/>
                          <a:ea typeface="Verdana" panose="020B0604030504040204" pitchFamily="34" charset="0"/>
                          <a:cs typeface="Times New Roman" panose="02020603050405020304" pitchFamily="18" charset="0"/>
                        </a:rPr>
                        <a:t> </a:t>
                      </a:r>
                      <a:r>
                        <a:rPr lang="lv-LV" sz="1600" b="1" kern="0" dirty="0">
                          <a:solidFill>
                            <a:srgbClr val="202124"/>
                          </a:solidFill>
                          <a:latin typeface="+mj-lt"/>
                          <a:ea typeface="Verdana" panose="020B0604030504040204" pitchFamily="34" charset="0"/>
                          <a:cs typeface="Times New Roman" panose="02020603050405020304" pitchFamily="18" charset="0"/>
                        </a:rPr>
                        <a:t>pieredze</a:t>
                      </a:r>
                      <a:r>
                        <a:rPr lang="lv-LV" sz="1600" kern="0" dirty="0">
                          <a:solidFill>
                            <a:srgbClr val="202124"/>
                          </a:solidFill>
                          <a:latin typeface="+mj-lt"/>
                          <a:ea typeface="Verdana" panose="020B0604030504040204" pitchFamily="34" charset="0"/>
                          <a:cs typeface="Times New Roman" panose="02020603050405020304" pitchFamily="18" charset="0"/>
                        </a:rPr>
                        <a:t>  ilgtspējas ziņojumu sagatavošanā un apliecinājuma sniegšanā;</a:t>
                      </a:r>
                    </a:p>
                    <a:p>
                      <a:pPr marL="285750" indent="-285750" algn="just">
                        <a:buFont typeface="Wingdings" panose="05000000000000000000" pitchFamily="2" charset="2"/>
                        <a:buChar char="§"/>
                      </a:pPr>
                      <a:r>
                        <a:rPr lang="lv-LV" sz="1600" b="0" kern="1200" dirty="0">
                          <a:solidFill>
                            <a:schemeClr val="dk1"/>
                          </a:solidFill>
                          <a:effectLst/>
                          <a:latin typeface="+mj-lt"/>
                          <a:ea typeface="Verdana" panose="020B0604030504040204" pitchFamily="34" charset="0"/>
                          <a:cs typeface="+mn-cs"/>
                        </a:rPr>
                        <a:t>saņemts apliecinājums par </a:t>
                      </a:r>
                      <a:r>
                        <a:rPr lang="lv-LV" sz="1600" b="1" kern="1200" dirty="0">
                          <a:solidFill>
                            <a:schemeClr val="dk1"/>
                          </a:solidFill>
                          <a:effectLst/>
                          <a:latin typeface="+mj-lt"/>
                          <a:ea typeface="Verdana" panose="020B0604030504040204" pitchFamily="34" charset="0"/>
                          <a:cs typeface="+mn-cs"/>
                        </a:rPr>
                        <a:t>teorētisko nodarbību kursa arī ilgtspējas jautājumos noklausīšanos</a:t>
                      </a:r>
                    </a:p>
                    <a:p>
                      <a:pPr marL="285750" marR="0" lvl="0" indent="-285750" algn="just" defTabSz="93957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lv-LV" sz="1600" b="0" kern="1200" dirty="0">
                          <a:solidFill>
                            <a:schemeClr val="dk1"/>
                          </a:solidFill>
                          <a:effectLst/>
                          <a:latin typeface="+mj-lt"/>
                          <a:ea typeface="Verdana" panose="020B0604030504040204" pitchFamily="34" charset="0"/>
                          <a:cs typeface="+mn-cs"/>
                        </a:rPr>
                        <a:t>nokārtojis </a:t>
                      </a:r>
                      <a:r>
                        <a:rPr lang="lv-LV" sz="1600" kern="0" dirty="0">
                          <a:solidFill>
                            <a:srgbClr val="202124"/>
                          </a:solidFill>
                          <a:latin typeface="+mj-lt"/>
                          <a:ea typeface="Verdana" panose="020B0604030504040204" pitchFamily="34" charset="0"/>
                          <a:cs typeface="Times New Roman" panose="02020603050405020304" pitchFamily="18" charset="0"/>
                        </a:rPr>
                        <a:t>zvērinātu revidentu </a:t>
                      </a:r>
                      <a:r>
                        <a:rPr lang="lv-LV" sz="1600" b="1" kern="0" dirty="0">
                          <a:solidFill>
                            <a:srgbClr val="202124"/>
                          </a:solidFill>
                          <a:latin typeface="+mj-lt"/>
                          <a:ea typeface="Verdana" panose="020B0604030504040204" pitchFamily="34" charset="0"/>
                          <a:cs typeface="Times New Roman" panose="02020603050405020304" pitchFamily="18" charset="0"/>
                        </a:rPr>
                        <a:t>eksāmenus, kuros ir ietverti arī ilgtspējas jomu saistītie zināšanu pārbaudes uzdevumi</a:t>
                      </a:r>
                    </a:p>
                    <a:p>
                      <a:pPr marL="285750" marR="0" lvl="0" indent="-285750" algn="just" defTabSz="939575"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lv-LV" sz="1600" b="1" kern="0" dirty="0">
                        <a:solidFill>
                          <a:srgbClr val="202124"/>
                        </a:solidFill>
                        <a:latin typeface="+mj-lt"/>
                        <a:ea typeface="Verdana" panose="020B0604030504040204" pitchFamily="34" charset="0"/>
                        <a:cs typeface="Times New Roman" panose="02020603050405020304" pitchFamily="18" charset="0"/>
                      </a:endParaRPr>
                    </a:p>
                    <a:p>
                      <a:pPr marL="285750" indent="-285750" algn="just">
                        <a:buFont typeface="Wingdings" panose="05000000000000000000" pitchFamily="2" charset="2"/>
                        <a:buChar char="q"/>
                      </a:pPr>
                      <a:r>
                        <a:rPr lang="lv-LV" sz="1600" b="0" kern="0" dirty="0">
                          <a:solidFill>
                            <a:srgbClr val="202124"/>
                          </a:solidFill>
                          <a:effectLst/>
                          <a:latin typeface="+mj-lt"/>
                          <a:ea typeface="Verdana" panose="020B0604030504040204" pitchFamily="34" charset="0"/>
                          <a:cs typeface="Times New Roman" panose="02020603050405020304" pitchFamily="18" charset="0"/>
                          <a:hlinkClick r:id="rId2"/>
                        </a:rPr>
                        <a:t>Zvērinātu revidentu reģistrā </a:t>
                      </a:r>
                      <a:r>
                        <a:rPr lang="lv-LV" sz="1600" b="0" kern="0" dirty="0">
                          <a:solidFill>
                            <a:srgbClr val="202124"/>
                          </a:solidFill>
                          <a:effectLst/>
                          <a:latin typeface="+mj-lt"/>
                          <a:ea typeface="Verdana" panose="020B0604030504040204" pitchFamily="34" charset="0"/>
                          <a:cs typeface="Times New Roman" panose="02020603050405020304" pitchFamily="18" charset="0"/>
                        </a:rPr>
                        <a:t>iekļauj informāciju, ka attiecīgais zvērināts revidents </a:t>
                      </a:r>
                      <a:r>
                        <a:rPr lang="lv-LV" sz="1600" b="1" kern="0" dirty="0">
                          <a:solidFill>
                            <a:srgbClr val="C00000"/>
                          </a:solidFill>
                          <a:effectLst/>
                          <a:latin typeface="+mj-lt"/>
                          <a:ea typeface="Verdana" panose="020B0604030504040204" pitchFamily="34" charset="0"/>
                          <a:cs typeface="Times New Roman" panose="02020603050405020304" pitchFamily="18" charset="0"/>
                        </a:rPr>
                        <a:t>ir tiesīgs  </a:t>
                      </a:r>
                      <a:r>
                        <a:rPr lang="lv-LV" sz="1600" b="1" kern="0" dirty="0">
                          <a:solidFill>
                            <a:srgbClr val="202124"/>
                          </a:solidFill>
                          <a:effectLst/>
                          <a:latin typeface="+mj-lt"/>
                          <a:ea typeface="Verdana" panose="020B0604030504040204" pitchFamily="34" charset="0"/>
                          <a:cs typeface="Times New Roman" panose="02020603050405020304" pitchFamily="18" charset="0"/>
                        </a:rPr>
                        <a:t>sniegt ilgtspējas ziņojuma apliecinājuma pakalpojumus</a:t>
                      </a:r>
                    </a:p>
                    <a:p>
                      <a:pPr marL="285750" indent="-285750" algn="just">
                        <a:buFont typeface="Arial" panose="020B0604020202020204" pitchFamily="34" charset="0"/>
                        <a:buChar char="•"/>
                      </a:pPr>
                      <a:endParaRPr lang="lv-LV" sz="1600" b="1" kern="0" dirty="0">
                        <a:solidFill>
                          <a:srgbClr val="202124"/>
                        </a:solidFill>
                        <a:latin typeface="+mj-lt"/>
                        <a:ea typeface="Verdana" panose="020B0604030504040204" pitchFamily="34" charset="0"/>
                        <a:cs typeface="Times New Roman" panose="02020603050405020304" pitchFamily="18" charset="0"/>
                      </a:endParaRPr>
                    </a:p>
                    <a:p>
                      <a:pPr marL="0" indent="0" algn="just">
                        <a:buFontTx/>
                        <a:buNone/>
                      </a:pPr>
                      <a:endParaRPr lang="lv-LV" sz="1600" dirty="0">
                        <a:latin typeface="+mj-lt"/>
                        <a:ea typeface="Verdana" panose="020B0604030504040204" pitchFamily="34" charset="0"/>
                      </a:endParaRPr>
                    </a:p>
                  </a:txBody>
                  <a:tcPr/>
                </a:tc>
                <a:tc>
                  <a:txBody>
                    <a:bodyPr/>
                    <a:lstStyle/>
                    <a:p>
                      <a:pPr marL="285750" indent="-285750" algn="just">
                        <a:buFont typeface="Wingdings" panose="05000000000000000000" pitchFamily="2" charset="2"/>
                        <a:buChar char="q"/>
                      </a:pPr>
                      <a:r>
                        <a:rPr lang="lv-LV" sz="1600" dirty="0">
                          <a:latin typeface="+mj-lt"/>
                          <a:ea typeface="Verdana" panose="020B0604030504040204" pitchFamily="34" charset="0"/>
                        </a:rPr>
                        <a:t>Zvērinātu revidentu komercsabiedrības komandā ir </a:t>
                      </a:r>
                      <a:r>
                        <a:rPr lang="lv-LV" sz="1600" b="1" u="none" dirty="0">
                          <a:latin typeface="+mj-lt"/>
                          <a:ea typeface="Verdana" panose="020B0604030504040204" pitchFamily="34" charset="0"/>
                        </a:rPr>
                        <a:t>zvērināts revidents, kas ir tiesīgs sniegt ilgtspējas ziņojuma apliecināšanas pakalpojumus komercsabiedrības vārdā (ilgtspējas revidents)</a:t>
                      </a:r>
                      <a:r>
                        <a:rPr lang="lv-LV" sz="1600" dirty="0">
                          <a:latin typeface="+mj-lt"/>
                          <a:ea typeface="Verdana" panose="020B0604030504040204" pitchFamily="34" charset="0"/>
                        </a:rPr>
                        <a:t>;</a:t>
                      </a:r>
                    </a:p>
                    <a:p>
                      <a:pPr marL="285750" indent="-285750" algn="just">
                        <a:buFont typeface="Wingdings" panose="05000000000000000000" pitchFamily="2" charset="2"/>
                        <a:buChar char="q"/>
                      </a:pPr>
                      <a:endParaRPr lang="lv-LV" sz="1600" dirty="0">
                        <a:latin typeface="+mj-lt"/>
                        <a:ea typeface="Verdana" panose="020B0604030504040204" pitchFamily="34" charset="0"/>
                      </a:endParaRPr>
                    </a:p>
                    <a:p>
                      <a:pPr marL="0" indent="0" algn="just">
                        <a:buFont typeface="Wingdings" panose="05000000000000000000" pitchFamily="2" charset="2"/>
                        <a:buNone/>
                      </a:pPr>
                      <a:endParaRPr lang="lv-LV" sz="1600" dirty="0">
                        <a:latin typeface="+mj-lt"/>
                        <a:ea typeface="Verdana" panose="020B0604030504040204" pitchFamily="34" charset="0"/>
                      </a:endParaRPr>
                    </a:p>
                    <a:p>
                      <a:pPr marL="285750" indent="-285750" algn="just">
                        <a:buFont typeface="Wingdings" panose="05000000000000000000" pitchFamily="2" charset="2"/>
                        <a:buChar char="q"/>
                      </a:pPr>
                      <a:r>
                        <a:rPr lang="lv-LV" sz="1600" dirty="0">
                          <a:latin typeface="+mj-lt"/>
                          <a:ea typeface="Verdana" panose="020B0604030504040204" pitchFamily="34" charset="0"/>
                          <a:hlinkClick r:id="rId3"/>
                        </a:rPr>
                        <a:t>Zvērinātu revidentu komercsabiedrību reģistrā </a:t>
                      </a:r>
                      <a:r>
                        <a:rPr lang="lv-LV" sz="1600" dirty="0">
                          <a:latin typeface="+mj-lt"/>
                          <a:ea typeface="Verdana" panose="020B0604030504040204" pitchFamily="34" charset="0"/>
                        </a:rPr>
                        <a:t>ir iekļauta informācija par to, ka konkrētā </a:t>
                      </a:r>
                      <a:r>
                        <a:rPr lang="lv-LV" sz="1600" b="1" dirty="0">
                          <a:latin typeface="+mj-lt"/>
                          <a:ea typeface="Verdana" panose="020B0604030504040204" pitchFamily="34" charset="0"/>
                        </a:rPr>
                        <a:t>komercsabiedrība </a:t>
                      </a:r>
                      <a:r>
                        <a:rPr lang="lv-LV" sz="1600" b="1" dirty="0">
                          <a:solidFill>
                            <a:srgbClr val="C00000"/>
                          </a:solidFill>
                          <a:latin typeface="+mj-lt"/>
                          <a:ea typeface="Verdana" panose="020B0604030504040204" pitchFamily="34" charset="0"/>
                        </a:rPr>
                        <a:t>ir tiesīga </a:t>
                      </a:r>
                      <a:r>
                        <a:rPr lang="lv-LV" sz="1600" b="1" dirty="0">
                          <a:latin typeface="+mj-lt"/>
                          <a:ea typeface="Verdana" panose="020B0604030504040204" pitchFamily="34" charset="0"/>
                        </a:rPr>
                        <a:t>sniegt ilgtspējas ziņojuma apliecinājuma pakalpojumus</a:t>
                      </a:r>
                    </a:p>
                    <a:p>
                      <a:pPr marL="0" indent="0">
                        <a:buFont typeface="Wingdings" panose="05000000000000000000" pitchFamily="2" charset="2"/>
                        <a:buNone/>
                      </a:pPr>
                      <a:endParaRPr lang="lv-LV" sz="1600" dirty="0">
                        <a:latin typeface="+mj-lt"/>
                        <a:ea typeface="Verdana" panose="020B0604030504040204" pitchFamily="34" charset="0"/>
                      </a:endParaRPr>
                    </a:p>
                  </a:txBody>
                  <a:tcPr/>
                </a:tc>
                <a:extLst>
                  <a:ext uri="{0D108BD9-81ED-4DB2-BD59-A6C34878D82A}">
                    <a16:rowId xmlns:a16="http://schemas.microsoft.com/office/drawing/2014/main" val="1887233938"/>
                  </a:ext>
                </a:extLst>
              </a:tr>
            </a:tbl>
          </a:graphicData>
        </a:graphic>
      </p:graphicFrame>
      <p:sp>
        <p:nvSpPr>
          <p:cNvPr id="6" name="Slide Number Placeholder 5">
            <a:extLst>
              <a:ext uri="{FF2B5EF4-FFF2-40B4-BE49-F238E27FC236}">
                <a16:creationId xmlns:a16="http://schemas.microsoft.com/office/drawing/2014/main" id="{7899A63D-5F64-BFF5-FE99-2E535E16A004}"/>
              </a:ext>
            </a:extLst>
          </p:cNvPr>
          <p:cNvSpPr>
            <a:spLocks noGrp="1"/>
          </p:cNvSpPr>
          <p:nvPr>
            <p:ph type="sldNum" sz="quarter" idx="13"/>
          </p:nvPr>
        </p:nvSpPr>
        <p:spPr>
          <a:xfrm>
            <a:off x="8383836" y="6324600"/>
            <a:ext cx="455364" cy="304800"/>
          </a:xfrm>
        </p:spPr>
        <p:txBody>
          <a:bodyPr/>
          <a:lstStyle/>
          <a:p>
            <a:fld id="{0B582915-0310-4CDD-9A79-BDC3E59340E8}" type="slidenum">
              <a:rPr lang="en-US" altLang="lv-LV" smtClean="0"/>
              <a:pPr/>
              <a:t>7</a:t>
            </a:fld>
            <a:endParaRPr lang="en-US" altLang="lv-LV" dirty="0"/>
          </a:p>
        </p:txBody>
      </p:sp>
    </p:spTree>
    <p:extLst>
      <p:ext uri="{BB962C8B-B14F-4D97-AF65-F5344CB8AC3E}">
        <p14:creationId xmlns:p14="http://schemas.microsoft.com/office/powerpoint/2010/main" val="3558143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7B3CD-F9C8-9BF8-319D-1E8732079488}"/>
              </a:ext>
            </a:extLst>
          </p:cNvPr>
          <p:cNvSpPr>
            <a:spLocks noGrp="1"/>
          </p:cNvSpPr>
          <p:nvPr>
            <p:ph type="title"/>
          </p:nvPr>
        </p:nvSpPr>
        <p:spPr>
          <a:xfrm>
            <a:off x="1740665" y="381000"/>
            <a:ext cx="6946135" cy="808822"/>
          </a:xfrm>
        </p:spPr>
        <p:txBody>
          <a:bodyPr>
            <a:normAutofit fontScale="90000"/>
          </a:bodyPr>
          <a:lstStyle/>
          <a:p>
            <a:pPr algn="ctr"/>
            <a:r>
              <a:rPr lang="lv-LV"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Ilgtspējas ziņojuma ticamības apliecināšanas sniedzējs (II) </a:t>
            </a:r>
            <a:endParaRPr lang="lv-LV" dirty="0">
              <a:solidFill>
                <a:schemeClr val="tx2"/>
              </a:solidFill>
            </a:endParaRPr>
          </a:p>
        </p:txBody>
      </p:sp>
      <p:graphicFrame>
        <p:nvGraphicFramePr>
          <p:cNvPr id="7" name="Table 7">
            <a:extLst>
              <a:ext uri="{FF2B5EF4-FFF2-40B4-BE49-F238E27FC236}">
                <a16:creationId xmlns:a16="http://schemas.microsoft.com/office/drawing/2014/main" id="{B3AE8765-2102-6D2A-8770-418A60517933}"/>
              </a:ext>
            </a:extLst>
          </p:cNvPr>
          <p:cNvGraphicFramePr>
            <a:graphicFrameLocks noGrp="1"/>
          </p:cNvGraphicFramePr>
          <p:nvPr>
            <p:ph idx="1"/>
            <p:extLst>
              <p:ext uri="{D42A27DB-BD31-4B8C-83A1-F6EECF244321}">
                <p14:modId xmlns:p14="http://schemas.microsoft.com/office/powerpoint/2010/main" val="3129865103"/>
              </p:ext>
            </p:extLst>
          </p:nvPr>
        </p:nvGraphicFramePr>
        <p:xfrm>
          <a:off x="304799" y="1386840"/>
          <a:ext cx="8617819" cy="4242397"/>
        </p:xfrm>
        <a:graphic>
          <a:graphicData uri="http://schemas.openxmlformats.org/drawingml/2006/table">
            <a:tbl>
              <a:tblPr firstRow="1" bandRow="1">
                <a:tableStyleId>{5C22544A-7EE6-4342-B048-85BDC9FD1C3A}</a:tableStyleId>
              </a:tblPr>
              <a:tblGrid>
                <a:gridCol w="8617819">
                  <a:extLst>
                    <a:ext uri="{9D8B030D-6E8A-4147-A177-3AD203B41FA5}">
                      <a16:colId xmlns:a16="http://schemas.microsoft.com/office/drawing/2014/main" val="2404081201"/>
                    </a:ext>
                  </a:extLst>
                </a:gridCol>
              </a:tblGrid>
              <a:tr h="301773">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600" dirty="0">
                          <a:latin typeface="+mj-lt"/>
                          <a:ea typeface="Verdana" panose="020B0604030504040204" pitchFamily="34" charset="0"/>
                        </a:rPr>
                        <a:t>Profesionālās kompetences pilnveidošanā (tālākizglītība)</a:t>
                      </a:r>
                      <a:r>
                        <a:rPr lang="lv-LV" sz="1600" b="0" kern="1200" dirty="0">
                          <a:solidFill>
                            <a:schemeClr val="dk1"/>
                          </a:solidFill>
                          <a:latin typeface="+mj-lt"/>
                          <a:ea typeface="Verdana" panose="020B0604030504040204" pitchFamily="34" charset="0"/>
                          <a:cs typeface="+mn-cs"/>
                        </a:rPr>
                        <a:t>:</a:t>
                      </a:r>
                    </a:p>
                  </a:txBody>
                  <a:tcPr/>
                </a:tc>
                <a:extLst>
                  <a:ext uri="{0D108BD9-81ED-4DB2-BD59-A6C34878D82A}">
                    <a16:rowId xmlns:a16="http://schemas.microsoft.com/office/drawing/2014/main" val="2723905776"/>
                  </a:ext>
                </a:extLst>
              </a:tr>
              <a:tr h="3907117">
                <a:tc>
                  <a:txBody>
                    <a:bodyPr/>
                    <a:lstStyle/>
                    <a:p>
                      <a:pPr marL="285750" indent="-285750" algn="just">
                        <a:buFont typeface="Wingdings" panose="05000000000000000000" pitchFamily="2" charset="2"/>
                        <a:buChar char="q"/>
                      </a:pPr>
                      <a:r>
                        <a:rPr lang="lv-LV" sz="1600" kern="1200" dirty="0">
                          <a:solidFill>
                            <a:schemeClr val="dk1"/>
                          </a:solidFill>
                          <a:effectLst/>
                          <a:latin typeface="+mj-lt"/>
                          <a:ea typeface="Verdana" panose="020B0604030504040204" pitchFamily="34" charset="0"/>
                          <a:cs typeface="+mn-cs"/>
                        </a:rPr>
                        <a:t>zvērinātam revidentam, zvērinātu revidentu komercsabiedrības ieceltajam atbildīgajam zvērinātam revidentam vai galvenajam ilgtspējas revidentam, kas sniedz ilgtspējas ziņojuma apliecinājuma pakalpojumu, </a:t>
                      </a:r>
                      <a:r>
                        <a:rPr lang="lv-LV" sz="1600" b="1" kern="1200" dirty="0">
                          <a:solidFill>
                            <a:srgbClr val="C00000"/>
                          </a:solidFill>
                          <a:effectLst/>
                          <a:latin typeface="+mj-lt"/>
                          <a:ea typeface="Verdana" panose="020B0604030504040204" pitchFamily="34" charset="0"/>
                          <a:cs typeface="+mn-cs"/>
                        </a:rPr>
                        <a:t>ir pienākums pilnveidot savu profesionālo kvalifikāciju </a:t>
                      </a:r>
                      <a:r>
                        <a:rPr lang="lv-LV" sz="1600" b="1" u="sng" kern="1200" dirty="0">
                          <a:solidFill>
                            <a:srgbClr val="C00000"/>
                          </a:solidFill>
                          <a:effectLst/>
                          <a:latin typeface="+mj-lt"/>
                          <a:ea typeface="Verdana" panose="020B0604030504040204" pitchFamily="34" charset="0"/>
                          <a:cs typeface="+mn-cs"/>
                        </a:rPr>
                        <a:t>arī ilgtspējas jomā</a:t>
                      </a:r>
                      <a:endParaRPr lang="lv-LV" sz="1600" u="sng" kern="1200" dirty="0">
                        <a:solidFill>
                          <a:srgbClr val="C00000"/>
                        </a:solidFill>
                        <a:effectLst/>
                        <a:latin typeface="+mj-lt"/>
                        <a:ea typeface="Verdana" panose="020B0604030504040204" pitchFamily="34" charset="0"/>
                        <a:cs typeface="+mn-cs"/>
                      </a:endParaRPr>
                    </a:p>
                    <a:p>
                      <a:pPr marL="0" indent="0" algn="just">
                        <a:buFont typeface="Arial" panose="020B0604020202020204" pitchFamily="34" charset="0"/>
                        <a:buNone/>
                      </a:pPr>
                      <a:endParaRPr lang="lv-LV" sz="1600" kern="1200" dirty="0">
                        <a:solidFill>
                          <a:schemeClr val="dk1"/>
                        </a:solidFill>
                        <a:effectLst/>
                        <a:latin typeface="+mj-lt"/>
                        <a:ea typeface="Verdana" panose="020B0604030504040204" pitchFamily="34" charset="0"/>
                        <a:cs typeface="+mn-cs"/>
                      </a:endParaRPr>
                    </a:p>
                    <a:p>
                      <a:pPr algn="just"/>
                      <a:r>
                        <a:rPr lang="lv-LV" sz="2000" b="1" kern="1200" dirty="0">
                          <a:solidFill>
                            <a:srgbClr val="C00000"/>
                          </a:solidFill>
                          <a:effectLst/>
                          <a:latin typeface="+mj-lt"/>
                          <a:ea typeface="Verdana" panose="020B0604030504040204" pitchFamily="34" charset="0"/>
                          <a:cs typeface="+mn-cs"/>
                        </a:rPr>
                        <a:t>!</a:t>
                      </a:r>
                      <a:r>
                        <a:rPr lang="lv-LV" sz="1600" kern="1200" dirty="0">
                          <a:solidFill>
                            <a:srgbClr val="C00000"/>
                          </a:solidFill>
                          <a:effectLst/>
                          <a:latin typeface="+mj-lt"/>
                          <a:ea typeface="Verdana" panose="020B0604030504040204" pitchFamily="34" charset="0"/>
                          <a:cs typeface="+mn-cs"/>
                        </a:rPr>
                        <a:t> </a:t>
                      </a:r>
                      <a:r>
                        <a:rPr lang="lv-LV" sz="1600" kern="1200" dirty="0">
                          <a:solidFill>
                            <a:schemeClr val="tx2"/>
                          </a:solidFill>
                          <a:effectLst/>
                          <a:latin typeface="+mj-lt"/>
                          <a:ea typeface="Verdana" panose="020B0604030504040204" pitchFamily="34" charset="0"/>
                          <a:cs typeface="+mn-cs"/>
                        </a:rPr>
                        <a:t>Zvērinātiem revidentiem, kas līdz 2024.gada 1.janvārim  ir saņēmuši zvērinātu revidentu sertifikātu revīzijas pakalpojumu sniegšanai, vai uz 2024.gada 1.janvāri ir uzsākuši zvērinātu revidenta sertifikāta saņemšanas procesu, </a:t>
                      </a:r>
                      <a:r>
                        <a:rPr lang="lv-LV" sz="1600" b="1" kern="1200" dirty="0">
                          <a:solidFill>
                            <a:schemeClr val="tx2"/>
                          </a:solidFill>
                          <a:effectLst/>
                          <a:latin typeface="+mj-lt"/>
                          <a:ea typeface="Verdana" panose="020B0604030504040204" pitchFamily="34" charset="0"/>
                          <a:cs typeface="+mn-cs"/>
                        </a:rPr>
                        <a:t>nepiemēro prasību par profesionālo eksāmena kārtošanu ilgtspējas jautājumos.</a:t>
                      </a:r>
                    </a:p>
                    <a:p>
                      <a:pPr algn="just"/>
                      <a:endParaRPr lang="lv-LV" sz="1600" b="1" kern="1200" dirty="0">
                        <a:solidFill>
                          <a:schemeClr val="tx2"/>
                        </a:solidFill>
                        <a:effectLst/>
                        <a:latin typeface="+mj-lt"/>
                        <a:ea typeface="Verdana" panose="020B0604030504040204" pitchFamily="34" charset="0"/>
                        <a:cs typeface="+mn-cs"/>
                      </a:endParaRPr>
                    </a:p>
                    <a:p>
                      <a:pPr marL="0" marR="0" lvl="0" indent="0" algn="just" defTabSz="939575" rtl="0" eaLnBrk="1" fontAlgn="auto" latinLnBrk="0" hangingPunct="1">
                        <a:lnSpc>
                          <a:spcPct val="100000"/>
                        </a:lnSpc>
                        <a:spcBef>
                          <a:spcPts val="0"/>
                        </a:spcBef>
                        <a:spcAft>
                          <a:spcPts val="0"/>
                        </a:spcAft>
                        <a:buClrTx/>
                        <a:buSzTx/>
                        <a:buFontTx/>
                        <a:buNone/>
                        <a:tabLst/>
                        <a:defRPr/>
                      </a:pPr>
                      <a:r>
                        <a:rPr lang="lv-LV" sz="2000" b="1" kern="1200" dirty="0">
                          <a:solidFill>
                            <a:srgbClr val="C00000"/>
                          </a:solidFill>
                          <a:effectLst/>
                          <a:latin typeface="+mj-lt"/>
                          <a:ea typeface="Verdana" panose="020B0604030504040204" pitchFamily="34" charset="0"/>
                          <a:cs typeface="+mn-cs"/>
                        </a:rPr>
                        <a:t>!</a:t>
                      </a:r>
                      <a:r>
                        <a:rPr lang="lv-LV" sz="1600" kern="1200" dirty="0">
                          <a:solidFill>
                            <a:schemeClr val="tx2"/>
                          </a:solidFill>
                          <a:effectLst/>
                          <a:latin typeface="+mj-lt"/>
                          <a:ea typeface="Verdana" panose="020B0604030504040204" pitchFamily="34" charset="0"/>
                          <a:cs typeface="+mn-cs"/>
                        </a:rPr>
                        <a:t> Zvērināts revidents, kas līdz 2026.gada 1.janvārim ir saņēmis zvērinātu revidentu sertifikātu revīzijas pakalpojumu sniegšanai, un vēlas sniegt arī ilgtspējas ziņojuma apliecinājuma pakalpojumus, tam ir </a:t>
                      </a:r>
                      <a:r>
                        <a:rPr lang="lv-LV" sz="1600" b="1" kern="1200" dirty="0">
                          <a:solidFill>
                            <a:schemeClr val="tx2"/>
                          </a:solidFill>
                          <a:effectLst/>
                          <a:latin typeface="+mj-lt"/>
                          <a:ea typeface="Verdana" panose="020B0604030504040204" pitchFamily="34" charset="0"/>
                          <a:cs typeface="+mn-cs"/>
                        </a:rPr>
                        <a:t>jāiegūst nepieciešamās zināšanas par ilgtspējas ziņojuma sagatavošanu un par ilgtspējas ziņojumu ticamības apliecinājuma sniegšanu Latvijas zvērinātu revidentu asociācijas noteiktajā  profesionālas kvalifikācijas pilnveidošanas procesā (tālākizglītība)</a:t>
                      </a:r>
                      <a:endParaRPr lang="lv-LV" sz="1600" b="1" kern="0" dirty="0">
                        <a:solidFill>
                          <a:schemeClr val="tx2"/>
                        </a:solidFill>
                        <a:latin typeface="+mj-lt"/>
                        <a:ea typeface="Verdana" panose="020B0604030504040204" pitchFamily="34" charset="0"/>
                        <a:cs typeface="Times New Roman" panose="02020603050405020304" pitchFamily="18" charset="0"/>
                      </a:endParaRPr>
                    </a:p>
                    <a:p>
                      <a:pPr algn="just"/>
                      <a:endParaRPr lang="lv-LV" sz="16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887233938"/>
                  </a:ext>
                </a:extLst>
              </a:tr>
            </a:tbl>
          </a:graphicData>
        </a:graphic>
      </p:graphicFrame>
      <p:sp>
        <p:nvSpPr>
          <p:cNvPr id="6" name="Slide Number Placeholder 5">
            <a:extLst>
              <a:ext uri="{FF2B5EF4-FFF2-40B4-BE49-F238E27FC236}">
                <a16:creationId xmlns:a16="http://schemas.microsoft.com/office/drawing/2014/main" id="{7899A63D-5F64-BFF5-FE99-2E535E16A004}"/>
              </a:ext>
            </a:extLst>
          </p:cNvPr>
          <p:cNvSpPr>
            <a:spLocks noGrp="1"/>
          </p:cNvSpPr>
          <p:nvPr>
            <p:ph type="sldNum" sz="quarter" idx="13"/>
          </p:nvPr>
        </p:nvSpPr>
        <p:spPr>
          <a:xfrm>
            <a:off x="8383836" y="6324600"/>
            <a:ext cx="455364" cy="304800"/>
          </a:xfrm>
        </p:spPr>
        <p:txBody>
          <a:bodyPr/>
          <a:lstStyle/>
          <a:p>
            <a:fld id="{0B582915-0310-4CDD-9A79-BDC3E59340E8}" type="slidenum">
              <a:rPr lang="en-US" altLang="lv-LV" smtClean="0"/>
              <a:pPr/>
              <a:t>8</a:t>
            </a:fld>
            <a:endParaRPr lang="en-US" altLang="lv-LV" dirty="0"/>
          </a:p>
        </p:txBody>
      </p:sp>
    </p:spTree>
    <p:extLst>
      <p:ext uri="{BB962C8B-B14F-4D97-AF65-F5344CB8AC3E}">
        <p14:creationId xmlns:p14="http://schemas.microsoft.com/office/powerpoint/2010/main" val="3671902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0BA19-1176-5514-B4CE-488681F50AD3}"/>
              </a:ext>
            </a:extLst>
          </p:cNvPr>
          <p:cNvSpPr>
            <a:spLocks noGrp="1" noRot="1" noMove="1" noResize="1" noEditPoints="1" noAdjustHandles="1" noChangeArrowheads="1" noChangeShapeType="1"/>
          </p:cNvSpPr>
          <p:nvPr>
            <p:ph type="title"/>
          </p:nvPr>
        </p:nvSpPr>
        <p:spPr>
          <a:xfrm>
            <a:off x="1828800" y="381000"/>
            <a:ext cx="6858000" cy="1036642"/>
          </a:xfrm>
        </p:spPr>
        <p:txBody>
          <a:bodyPr/>
          <a:lstStyle/>
          <a:p>
            <a:pPr algn="ctr"/>
            <a:r>
              <a:rPr lang="lv-LV" sz="2400" b="1" dirty="0">
                <a:solidFill>
                  <a:schemeClr val="tx2"/>
                </a:solidFill>
                <a:latin typeface="Times New Roman" panose="02020603050405020304" pitchFamily="18" charset="0"/>
                <a:cs typeface="Times New Roman" panose="02020603050405020304" pitchFamily="18" charset="0"/>
              </a:rPr>
              <a:t>Ilgtspējas ziņojuma ticamības apliecinājuma uzdevums (I) </a:t>
            </a:r>
            <a:endParaRPr lang="lv-LV" dirty="0">
              <a:solidFill>
                <a:schemeClr val="tx2"/>
              </a:solidFill>
            </a:endParaRPr>
          </a:p>
        </p:txBody>
      </p:sp>
      <p:sp>
        <p:nvSpPr>
          <p:cNvPr id="6" name="Slide Number Placeholder 5">
            <a:extLst>
              <a:ext uri="{FF2B5EF4-FFF2-40B4-BE49-F238E27FC236}">
                <a16:creationId xmlns:a16="http://schemas.microsoft.com/office/drawing/2014/main" id="{CF321B0E-F35D-00FB-BACE-A358A3296064}"/>
              </a:ext>
            </a:extLst>
          </p:cNvPr>
          <p:cNvSpPr>
            <a:spLocks noGrp="1"/>
          </p:cNvSpPr>
          <p:nvPr>
            <p:ph type="sldNum" sz="quarter" idx="13"/>
          </p:nvPr>
        </p:nvSpPr>
        <p:spPr>
          <a:xfrm>
            <a:off x="8306602" y="6324600"/>
            <a:ext cx="532598" cy="304800"/>
          </a:xfrm>
        </p:spPr>
        <p:txBody>
          <a:bodyPr/>
          <a:lstStyle/>
          <a:p>
            <a:fld id="{0B582915-0310-4CDD-9A79-BDC3E59340E8}" type="slidenum">
              <a:rPr lang="en-US" altLang="lv-LV" smtClean="0"/>
              <a:pPr/>
              <a:t>9</a:t>
            </a:fld>
            <a:endParaRPr lang="en-US" altLang="lv-LV" dirty="0"/>
          </a:p>
        </p:txBody>
      </p:sp>
      <p:sp>
        <p:nvSpPr>
          <p:cNvPr id="9" name="Content Placeholder 2">
            <a:extLst>
              <a:ext uri="{FF2B5EF4-FFF2-40B4-BE49-F238E27FC236}">
                <a16:creationId xmlns:a16="http://schemas.microsoft.com/office/drawing/2014/main" id="{CEAD2CC0-E117-D499-850F-404E2D5039AD}"/>
              </a:ext>
            </a:extLst>
          </p:cNvPr>
          <p:cNvSpPr txBox="1">
            <a:spLocks/>
          </p:cNvSpPr>
          <p:nvPr/>
        </p:nvSpPr>
        <p:spPr bwMode="auto">
          <a:xfrm>
            <a:off x="457200" y="1333040"/>
            <a:ext cx="8382000" cy="516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l" defTabSz="938213" rtl="0" eaLnBrk="1" fontAlgn="base" hangingPunct="1">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285750" indent="-285750" algn="just">
              <a:buFont typeface="Wingdings" panose="05000000000000000000" pitchFamily="2" charset="2"/>
              <a:buChar char="q"/>
            </a:pPr>
            <a:r>
              <a:rPr lang="lv-LV" sz="1600" b="1" dirty="0">
                <a:solidFill>
                  <a:srgbClr val="C00000"/>
                </a:solidFill>
                <a:latin typeface="+mj-lt"/>
                <a:cs typeface="Times New Roman" panose="02020603050405020304" pitchFamily="18" charset="0"/>
              </a:rPr>
              <a:t>Apliecinājuma apjoms </a:t>
            </a:r>
          </a:p>
          <a:p>
            <a:pPr algn="just"/>
            <a:r>
              <a:rPr lang="lv-LV" sz="1600" b="1" dirty="0">
                <a:solidFill>
                  <a:schemeClr val="tx2">
                    <a:lumMod val="75000"/>
                  </a:schemeClr>
                </a:solidFill>
                <a:latin typeface="+mj-lt"/>
                <a:cs typeface="Times New Roman" panose="02020603050405020304" pitchFamily="18" charset="0"/>
              </a:rPr>
              <a:t>Ilgtspējas ziņojuma apliecinājuma uzdevums </a:t>
            </a:r>
            <a:r>
              <a:rPr lang="lv-LV" sz="1600" dirty="0">
                <a:latin typeface="+mj-lt"/>
                <a:cs typeface="Times New Roman" panose="02020603050405020304" pitchFamily="18" charset="0"/>
              </a:rPr>
              <a:t>ietver</a:t>
            </a:r>
            <a:r>
              <a:rPr lang="lv-LV" sz="1600" b="1" dirty="0">
                <a:latin typeface="+mj-lt"/>
                <a:cs typeface="Times New Roman" panose="02020603050405020304" pitchFamily="18" charset="0"/>
              </a:rPr>
              <a:t> </a:t>
            </a:r>
            <a:r>
              <a:rPr lang="lv-LV" sz="1600" dirty="0">
                <a:latin typeface="+mj-lt"/>
                <a:cs typeface="Times New Roman" panose="02020603050405020304" pitchFamily="18" charset="0"/>
              </a:rPr>
              <a:t>klienta ilgtspējas ziņojuma pārbaudi, tostarp ziņošanas formāta un iezīmētās daļas (</a:t>
            </a:r>
            <a:r>
              <a:rPr lang="lv-LV" sz="1600" b="0" i="0" dirty="0" err="1">
                <a:effectLst/>
                <a:latin typeface="+mj-lt"/>
              </a:rPr>
              <a:t>iXBRL</a:t>
            </a:r>
            <a:r>
              <a:rPr lang="lv-LV" sz="1600" b="0" i="0" dirty="0">
                <a:effectLst/>
                <a:latin typeface="+mj-lt"/>
              </a:rPr>
              <a:t>)</a:t>
            </a:r>
            <a:r>
              <a:rPr lang="lv-LV" sz="1600" dirty="0">
                <a:latin typeface="+mj-lt"/>
                <a:cs typeface="Times New Roman" panose="02020603050405020304" pitchFamily="18" charset="0"/>
              </a:rPr>
              <a:t> atbilstības pārbaudi, kā arī apliecinājuma ziņojuma sniegšanu </a:t>
            </a:r>
          </a:p>
          <a:p>
            <a:pPr algn="just"/>
            <a:endParaRPr lang="lv-LV" sz="1600" dirty="0">
              <a:latin typeface="+mj-lt"/>
              <a:cs typeface="Times New Roman" panose="02020603050405020304" pitchFamily="18" charset="0"/>
            </a:endParaRPr>
          </a:p>
          <a:p>
            <a:pPr marL="285750" indent="-285750" algn="just">
              <a:buFont typeface="Wingdings" panose="05000000000000000000" pitchFamily="2" charset="2"/>
              <a:buChar char="q"/>
            </a:pPr>
            <a:r>
              <a:rPr lang="lv-LV" sz="1600" b="1" dirty="0">
                <a:solidFill>
                  <a:srgbClr val="C00000"/>
                </a:solidFill>
                <a:latin typeface="+mj-lt"/>
                <a:cs typeface="Times New Roman" panose="02020603050405020304" pitchFamily="18" charset="0"/>
              </a:rPr>
              <a:t>Apliecinājuma standarti</a:t>
            </a:r>
          </a:p>
          <a:p>
            <a:pPr algn="just">
              <a:spcBef>
                <a:spcPts val="0"/>
              </a:spcBef>
            </a:pPr>
            <a:r>
              <a:rPr lang="lv-LV" sz="1600" dirty="0">
                <a:solidFill>
                  <a:srgbClr val="3D314A"/>
                </a:solidFill>
                <a:latin typeface="+mj-lt"/>
                <a:cs typeface="Times New Roman" panose="02020603050405020304" pitchFamily="18" charset="0"/>
              </a:rPr>
              <a:t>Ilgtspējas ziņojuma apliecinājuma standartus Eiropas Komisija izdos:</a:t>
            </a:r>
          </a:p>
          <a:p>
            <a:pPr marL="285750" indent="-285750" algn="just">
              <a:spcBef>
                <a:spcPts val="0"/>
              </a:spcBef>
              <a:buFont typeface="Wingdings" panose="05000000000000000000" pitchFamily="2" charset="2"/>
              <a:buChar char="§"/>
            </a:pPr>
            <a:r>
              <a:rPr lang="lv-LV" sz="1600" dirty="0">
                <a:solidFill>
                  <a:srgbClr val="3D314A"/>
                </a:solidFill>
                <a:effectLst/>
                <a:latin typeface="+mj-lt"/>
                <a:cs typeface="Times New Roman" panose="02020603050405020304" pitchFamily="18" charset="0"/>
              </a:rPr>
              <a:t> līdz 2026. gada 1.oktobrim – </a:t>
            </a:r>
            <a:r>
              <a:rPr lang="lv-LV" sz="1600" b="1" dirty="0">
                <a:solidFill>
                  <a:schemeClr val="tx2"/>
                </a:solidFill>
                <a:effectLst/>
                <a:latin typeface="+mj-lt"/>
                <a:cs typeface="Times New Roman" panose="02020603050405020304" pitchFamily="18" charset="0"/>
              </a:rPr>
              <a:t>ierobežotas pārliecības </a:t>
            </a:r>
            <a:r>
              <a:rPr lang="lv-LV" sz="1600" dirty="0">
                <a:solidFill>
                  <a:srgbClr val="3D314A"/>
                </a:solidFill>
                <a:effectLst/>
                <a:latin typeface="+mj-lt"/>
                <a:cs typeface="Times New Roman" panose="02020603050405020304" pitchFamily="18" charset="0"/>
              </a:rPr>
              <a:t>apliecināšanas standartus</a:t>
            </a:r>
          </a:p>
          <a:p>
            <a:pPr marL="285750" indent="-285750" algn="just">
              <a:spcBef>
                <a:spcPts val="0"/>
              </a:spcBef>
              <a:buFont typeface="Wingdings" panose="05000000000000000000" pitchFamily="2" charset="2"/>
              <a:buChar char="§"/>
            </a:pPr>
            <a:r>
              <a:rPr lang="lv-LV" sz="1600" dirty="0">
                <a:solidFill>
                  <a:srgbClr val="3D314A"/>
                </a:solidFill>
                <a:latin typeface="+mj-lt"/>
                <a:cs typeface="Times New Roman" panose="02020603050405020304" pitchFamily="18" charset="0"/>
              </a:rPr>
              <a:t> līdz 2028.gada 1.oktobrim – </a:t>
            </a:r>
            <a:r>
              <a:rPr lang="lv-LV" sz="1600" b="1" dirty="0">
                <a:solidFill>
                  <a:schemeClr val="tx2"/>
                </a:solidFill>
                <a:latin typeface="+mj-lt"/>
                <a:cs typeface="Times New Roman" panose="02020603050405020304" pitchFamily="18" charset="0"/>
              </a:rPr>
              <a:t>pamatotas ticamības </a:t>
            </a:r>
            <a:r>
              <a:rPr lang="lv-LV" sz="1600" dirty="0">
                <a:solidFill>
                  <a:srgbClr val="3D314A"/>
                </a:solidFill>
                <a:latin typeface="+mj-lt"/>
                <a:cs typeface="Times New Roman" panose="02020603050405020304" pitchFamily="18" charset="0"/>
              </a:rPr>
              <a:t>apliecināšanas standartus</a:t>
            </a:r>
            <a:endParaRPr lang="lv-LV" sz="1600" dirty="0">
              <a:solidFill>
                <a:srgbClr val="000000"/>
              </a:solidFill>
              <a:effectLst/>
              <a:latin typeface="+mj-lt"/>
              <a:cs typeface="Times New Roman" panose="02020603050405020304" pitchFamily="18" charset="0"/>
            </a:endParaRPr>
          </a:p>
          <a:p>
            <a:pPr algn="just"/>
            <a:r>
              <a:rPr lang="lv-LV" sz="1600" dirty="0">
                <a:latin typeface="+mj-lt"/>
                <a:cs typeface="Times New Roman" panose="02020603050405020304" pitchFamily="18" charset="0"/>
              </a:rPr>
              <a:t>Kamēr Eiropas komisija nav izdevusi apliecinājuma standartus ilgtspējas ziņojuma apliecinājuma uzdevumu varēs veikt:</a:t>
            </a:r>
          </a:p>
          <a:p>
            <a:pPr marL="285750" indent="-285750" algn="just">
              <a:buFont typeface="Wingdings" panose="05000000000000000000" pitchFamily="2" charset="2"/>
              <a:buChar char="§"/>
            </a:pPr>
            <a:r>
              <a:rPr lang="lv-LV" sz="1600" dirty="0">
                <a:latin typeface="+mj-lt"/>
                <a:cs typeface="Times New Roman" panose="02020603050405020304" pitchFamily="18" charset="0"/>
              </a:rPr>
              <a:t> ievērojot </a:t>
            </a:r>
            <a:r>
              <a:rPr lang="lv-LV" sz="1600" b="1" dirty="0">
                <a:solidFill>
                  <a:schemeClr val="accent1">
                    <a:lumMod val="50000"/>
                  </a:schemeClr>
                </a:solidFill>
                <a:latin typeface="+mj-lt"/>
                <a:cs typeface="Times New Roman" panose="02020603050405020304" pitchFamily="18" charset="0"/>
              </a:rPr>
              <a:t>Starptautiskās apliecinājuma uzdevuma standarta 3000 (SAUS 3000) prasības</a:t>
            </a:r>
          </a:p>
          <a:p>
            <a:pPr marL="285750" indent="-285750" algn="just">
              <a:buFont typeface="Wingdings" panose="05000000000000000000" pitchFamily="2" charset="2"/>
              <a:buChar char="§"/>
            </a:pPr>
            <a:r>
              <a:rPr lang="lv-LV" sz="1600" dirty="0">
                <a:latin typeface="+mj-lt"/>
                <a:cs typeface="Times New Roman" panose="02020603050405020304" pitchFamily="18" charset="0"/>
              </a:rPr>
              <a:t>ziņojumā revidents sniegs </a:t>
            </a:r>
            <a:r>
              <a:rPr lang="lv-LV" sz="1600" b="1" i="0" u="sng" dirty="0">
                <a:solidFill>
                  <a:schemeClr val="accent1">
                    <a:lumMod val="50000"/>
                  </a:schemeClr>
                </a:solidFill>
                <a:effectLst/>
                <a:latin typeface="+mj-lt"/>
              </a:rPr>
              <a:t>ierobežotas</a:t>
            </a:r>
            <a:r>
              <a:rPr lang="lv-LV" sz="1600" b="1" i="0" dirty="0">
                <a:solidFill>
                  <a:schemeClr val="accent1">
                    <a:lumMod val="50000"/>
                  </a:schemeClr>
                </a:solidFill>
                <a:effectLst/>
                <a:latin typeface="+mj-lt"/>
              </a:rPr>
              <a:t> pārliecības pārbaudes rezultātu</a:t>
            </a:r>
            <a:endParaRPr lang="lv-LV" sz="1600" b="0" i="0" dirty="0">
              <a:solidFill>
                <a:schemeClr val="accent1">
                  <a:lumMod val="50000"/>
                </a:schemeClr>
              </a:solidFill>
              <a:effectLst/>
              <a:latin typeface="+mj-lt"/>
            </a:endParaRPr>
          </a:p>
          <a:p>
            <a:pPr algn="just"/>
            <a:endParaRPr lang="lv-LV" sz="1600" b="0" i="0" dirty="0">
              <a:effectLst/>
              <a:latin typeface="+mj-lt"/>
            </a:endParaRPr>
          </a:p>
          <a:p>
            <a:pPr marL="342900" indent="-342900" algn="just">
              <a:buFont typeface="Wingdings" panose="05000000000000000000" pitchFamily="2" charset="2"/>
              <a:buChar char="q"/>
            </a:pPr>
            <a:r>
              <a:rPr lang="lv-LV" sz="1600" b="1" dirty="0">
                <a:solidFill>
                  <a:srgbClr val="C00000"/>
                </a:solidFill>
                <a:latin typeface="+mj-lt"/>
                <a:cs typeface="Times New Roman" panose="02020603050405020304" pitchFamily="18" charset="0"/>
              </a:rPr>
              <a:t>Darba organizācija zvērinātu revidentu praksē</a:t>
            </a:r>
          </a:p>
          <a:p>
            <a:pPr marL="285750" indent="-285750" algn="just">
              <a:buFont typeface="Wingdings" panose="05000000000000000000" pitchFamily="2" charset="2"/>
              <a:buChar char="§"/>
            </a:pPr>
            <a:r>
              <a:rPr lang="lv-LV" sz="1600" dirty="0">
                <a:latin typeface="+mj-lt"/>
              </a:rPr>
              <a:t>plānot </a:t>
            </a:r>
            <a:r>
              <a:rPr lang="lv-LV" sz="1600" b="1" dirty="0">
                <a:solidFill>
                  <a:schemeClr val="accent1">
                    <a:lumMod val="50000"/>
                  </a:schemeClr>
                </a:solidFill>
                <a:latin typeface="+mj-lt"/>
              </a:rPr>
              <a:t>pienācīgu laiku un resursus </a:t>
            </a:r>
            <a:r>
              <a:rPr lang="lv-LV" sz="1600" dirty="0">
                <a:latin typeface="+mj-lt"/>
              </a:rPr>
              <a:t>ilgtspējas ziņojuma apliecinājuma pakalpojuma kvalitatīvai sniegšanai</a:t>
            </a:r>
          </a:p>
          <a:p>
            <a:pPr marL="285750" indent="-285750" algn="just">
              <a:buFont typeface="Wingdings" panose="05000000000000000000" pitchFamily="2" charset="2"/>
              <a:buChar char="§"/>
            </a:pPr>
            <a:r>
              <a:rPr lang="lv-LV" sz="1600" dirty="0">
                <a:latin typeface="+mj-lt"/>
              </a:rPr>
              <a:t>Ieviest ilgtspējas ziņojuma apliecinājuma pakalpojuma </a:t>
            </a:r>
            <a:r>
              <a:rPr lang="lv-LV" sz="1600" b="1" dirty="0">
                <a:solidFill>
                  <a:schemeClr val="accent1">
                    <a:lumMod val="50000"/>
                  </a:schemeClr>
                </a:solidFill>
                <a:latin typeface="+mj-lt"/>
              </a:rPr>
              <a:t>klientu uzskaites reģistru</a:t>
            </a:r>
            <a:endParaRPr lang="lv-LV" sz="1600" b="1" dirty="0">
              <a:solidFill>
                <a:schemeClr val="accent1">
                  <a:lumMod val="50000"/>
                </a:schemeClr>
              </a:solidFill>
              <a:latin typeface="+mj-lt"/>
              <a:cs typeface="Times New Roman" panose="02020603050405020304" pitchFamily="18" charset="0"/>
            </a:endParaRPr>
          </a:p>
          <a:p>
            <a:pPr algn="just"/>
            <a:endParaRPr lang="lv-LV" sz="1800" dirty="0">
              <a:solidFill>
                <a:srgbClr val="3D314A"/>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1156548"/>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_prezentacija_LV.potx" id="{5BDBF80A-4B59-4FD6-A47C-F9F4C3F60BD2}" vid="{E317FA2E-8359-46DE-843C-0D102DA0562C}"/>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inanšu Ministrijas prezentācija (LV)" id="{348D13DF-00DA-4B6F-9E95-1B645005F5DA}" vid="{DBFF84FB-C635-4EAB-91D6-C078679E63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b8a7570-3ec8-4c4e-9532-5dbb2f157b31}" enabled="1" method="Standard" siteId="{fd50a0e4-c289-4266-b7ff-7d9cf5066e91}" removed="0"/>
</clbl:labelList>
</file>

<file path=docProps/app.xml><?xml version="1.0" encoding="utf-8"?>
<Properties xmlns="http://schemas.openxmlformats.org/officeDocument/2006/extended-properties" xmlns:vt="http://schemas.openxmlformats.org/officeDocument/2006/docPropsVTypes">
  <Template>22_prezentacija_LV</Template>
  <TotalTime>22356</TotalTime>
  <Words>2303</Words>
  <Application>Microsoft Office PowerPoint</Application>
  <PresentationFormat>On-screen Show (4:3)</PresentationFormat>
  <Paragraphs>221</Paragraphs>
  <Slides>18</Slides>
  <Notes>9</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7" baseType="lpstr">
      <vt:lpstr>Arial</vt:lpstr>
      <vt:lpstr>Calibri</vt:lpstr>
      <vt:lpstr>Franklin Gothic Book</vt:lpstr>
      <vt:lpstr>Times New Roman</vt:lpstr>
      <vt:lpstr>Verdana</vt:lpstr>
      <vt:lpstr>Wingdings</vt:lpstr>
      <vt:lpstr>89_Prezentacija_templateLV</vt:lpstr>
      <vt:lpstr>1_Custom Design</vt:lpstr>
      <vt:lpstr>Acrobat Document</vt:lpstr>
      <vt:lpstr>   Svarīgais par ilgtspējas ziņojuma apliecinājuma pārbaudi un pārbaudes veicēju    </vt:lpstr>
      <vt:lpstr>ES Korporatīvās ilgtspējas ziņu sniegšanas direktīvas būtība attiecībā uz ilgtspējas ziņojuma apliecinājumu un apliecinājuma sniedzēju- galvenās prasības  (I)  </vt:lpstr>
      <vt:lpstr>ES Korporatīvās ilgtspējas ziņu sniegšanas direktīvas būtība attiecībā uz ilgtspējas ziņojuma apliecinājumu un apliecinājuma sniedzēju - galvenās prasības (II)</vt:lpstr>
      <vt:lpstr> Svarīgākās izmaiņas skar sekojošas jomas</vt:lpstr>
      <vt:lpstr>ES Korporatīvās ilgtspējas ziņu sniegšanas direktīvas- grozījumu Revīzijas direktīvā prasību pārņemšana (I)</vt:lpstr>
      <vt:lpstr>ES Korporatīvās ilgtspējas ziņu sniegšanas direktīvas- grozījumu Revīzijas direktīvā prasību pārņemšana (II)</vt:lpstr>
      <vt:lpstr>Ilgtspējas ziņojuma apliecināšanas sniedzējs (I)</vt:lpstr>
      <vt:lpstr>Ilgtspējas ziņojuma ticamības apliecināšanas sniedzējs (II) </vt:lpstr>
      <vt:lpstr>Ilgtspējas ziņojuma ticamības apliecinājuma uzdevums (I) </vt:lpstr>
      <vt:lpstr>Ilgtspējas ziņojuma ticamības apliecinājuma uzdevums (II) </vt:lpstr>
      <vt:lpstr>Ilgtspējas ziņojuma apliecinājuma uzdevums saskaņā ar SAUS 3000 (I)</vt:lpstr>
      <vt:lpstr>Ierobežotas pārliecības apliecinājums</vt:lpstr>
      <vt:lpstr>Ilgtspējas ziņojuma ticamības apliecinājuma ziņojums (I)</vt:lpstr>
      <vt:lpstr>Ilgtspējas ziņojuma ticamības apliecinājuma ziņojums (II)</vt:lpstr>
      <vt:lpstr>Ilgtspējas ziņojuma ticamības apliecinājuma ziņojums (III)</vt:lpstr>
      <vt:lpstr>Publiskā pārraudzība, kvalitātes kontrole un sankciju piemērošana (I)</vt:lpstr>
      <vt:lpstr>Publiskā pārraudzība, kvalitātes kontrole un sankciju piemērošana (II)</vt:lpstr>
      <vt:lpstr>PowerPoint Presentation</vt:lpstr>
    </vt:vector>
  </TitlesOfParts>
  <Company>Finanšu Ministrija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Nodokļi 2019</dc:title>
  <dc:creator>Ilmārs Šņucins</dc:creator>
  <cp:lastModifiedBy>Dace Šterna</cp:lastModifiedBy>
  <cp:revision>460</cp:revision>
  <cp:lastPrinted>2023-02-23T07:25:26Z</cp:lastPrinted>
  <dcterms:created xsi:type="dcterms:W3CDTF">2019-01-14T06:58:47Z</dcterms:created>
  <dcterms:modified xsi:type="dcterms:W3CDTF">2024-03-14T09:47:58Z</dcterms:modified>
</cp:coreProperties>
</file>