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8BE-960E-4A12-898B-9A133C94637A}" type="datetimeFigureOut">
              <a:rPr lang="lv-LV" smtClean="0"/>
              <a:t>12.02.2019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A7F4-F317-403D-BCD0-5F7467A43A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51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E8BE-960E-4A12-898B-9A133C94637A}" type="datetimeFigureOut">
              <a:rPr lang="lv-LV" smtClean="0"/>
              <a:t>12.02.2019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A7F4-F317-403D-BCD0-5F7467A43A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33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Izdevumu pārskatīšanas rezultāti un priekšlikumi to izmantošanai </a:t>
            </a:r>
            <a:br>
              <a:rPr lang="lv-LV" smtClean="0"/>
            </a:br>
            <a:r>
              <a:rPr lang="lv-LV" smtClean="0"/>
              <a:t>2019.gada budžeta izstrādes procesā</a:t>
            </a:r>
            <a:endParaRPr lang="lv-LV" altLang="lv-LV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smtClean="0"/>
              <a:t>Kas ir izdevumu pārskatīšana? </a:t>
            </a:r>
            <a:endParaRPr lang="lv-LV" altLang="lv-LV" sz="1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smtClean="0"/>
              <a:t>Valdības noteiktais izdevumu pārskatīšanas tvērums 2018.gadam</a:t>
            </a:r>
            <a:endParaRPr lang="lv-LV" altLang="lv-LV" sz="1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Veikti būtiski grozījumi normatīvajos aktos, atslogojot ministrijām tehnisko darbu veikšanu</a:t>
            </a:r>
            <a:endParaRPr lang="lv-LV" altLang="lv-LV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8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Turpinās darbs pie plašākas automatizēto datu apstrādes sistēmu izmantošanas budžeta vadības procesā </a:t>
            </a:r>
            <a:endParaRPr lang="lv-LV" altLang="lv-LV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Administratīvā sloga mazināšana pašvaldībām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9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smtClean="0"/>
              <a:t>Izvērtēti ministriju vajadzībām izmantotie nekustamie īpašumi un to apsaimniekošanas izdevumi un IKT jomas optimizācijas priekšlikumi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mtClean="0"/>
              <a:t>Veikta analīze līdzekļu izlietojumam pa mēnešiem ar mērķi pilnveidot finansējuma plānošanu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Kopējie izdevumu pārskatīšanas rezultāti 2019.gadam 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Izdevumu pārskatīšanas rezultāti un priekšlikumi to izmantošanai  2019.gada budžeta izstrādes procesā</vt:lpstr>
      <vt:lpstr>Kas ir izdevumu pārskatīšana? </vt:lpstr>
      <vt:lpstr>Valdības noteiktais izdevumu pārskatīšanas tvērums 2018.gadam</vt:lpstr>
      <vt:lpstr>Veikti būtiski grozījumi normatīvajos aktos, atslogojot ministrijām tehnisko darbu veikšanu</vt:lpstr>
      <vt:lpstr>Turpinās darbs pie plašākas automatizēto datu apstrādes sistēmu izmantošanas budžeta vadības procesā </vt:lpstr>
      <vt:lpstr>Administratīvā sloga mazināšana pašvaldībām</vt:lpstr>
      <vt:lpstr>Izvērtēti ministriju vajadzībām izmantotie nekustamie īpašumi un to apsaimniekošanas izdevumi un IKT jomas optimizācijas priekšlikumi</vt:lpstr>
      <vt:lpstr>Veikta analīze līdzekļu izlietojumam pa mēnešiem ar mērķi pilnveidot finansējuma plānošanu</vt:lpstr>
      <vt:lpstr>Kopējie izdevumu pārskatīšanas rezultāti 2019.gadam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Izdevumu pārskatīšanas rezultāti un priekšlikumi to izmantošanai  2019.gada budžeta izstrādes procesā</dc:title>
  <dc:creator>Klinta Stafecka</dc:creator>
  <cp:lastModifiedBy>Klinta Stafecka</cp:lastModifiedBy>
  <cp:revision>1</cp:revision>
  <dcterms:created xsi:type="dcterms:W3CDTF">2019-02-12T11:26:54Z</dcterms:created>
  <dcterms:modified xsi:type="dcterms:W3CDTF">2019-02-12T11:26:54Z</dcterms:modified>
</cp:coreProperties>
</file>